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ink/ink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70" r:id="rId1"/>
  </p:sldMasterIdLst>
  <p:notesMasterIdLst>
    <p:notesMasterId r:id="rId28"/>
  </p:notesMasterIdLst>
  <p:handoutMasterIdLst>
    <p:handoutMasterId r:id="rId29"/>
  </p:handoutMasterIdLst>
  <p:sldIdLst>
    <p:sldId id="439" r:id="rId2"/>
    <p:sldId id="442" r:id="rId3"/>
    <p:sldId id="459" r:id="rId4"/>
    <p:sldId id="460" r:id="rId5"/>
    <p:sldId id="461" r:id="rId6"/>
    <p:sldId id="463" r:id="rId7"/>
    <p:sldId id="447" r:id="rId8"/>
    <p:sldId id="446" r:id="rId9"/>
    <p:sldId id="448" r:id="rId10"/>
    <p:sldId id="449" r:id="rId11"/>
    <p:sldId id="451" r:id="rId12"/>
    <p:sldId id="452" r:id="rId13"/>
    <p:sldId id="453" r:id="rId14"/>
    <p:sldId id="454" r:id="rId15"/>
    <p:sldId id="455" r:id="rId16"/>
    <p:sldId id="456" r:id="rId17"/>
    <p:sldId id="458" r:id="rId18"/>
    <p:sldId id="464" r:id="rId19"/>
    <p:sldId id="465" r:id="rId20"/>
    <p:sldId id="466" r:id="rId21"/>
    <p:sldId id="467" r:id="rId22"/>
    <p:sldId id="468" r:id="rId23"/>
    <p:sldId id="469" r:id="rId24"/>
    <p:sldId id="470" r:id="rId25"/>
    <p:sldId id="471" r:id="rId26"/>
    <p:sldId id="472" r:id="rId27"/>
  </p:sldIdLst>
  <p:sldSz cx="9144000" cy="5715000" type="screen16x10"/>
  <p:notesSz cx="7104063" cy="10234613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0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 userDrawn="1">
          <p15:clr>
            <a:srgbClr val="A4A3A4"/>
          </p15:clr>
        </p15:guide>
        <p15:guide id="2" pos="2238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CC9B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718" autoAdjust="0"/>
  </p:normalViewPr>
  <p:slideViewPr>
    <p:cSldViewPr>
      <p:cViewPr varScale="1">
        <p:scale>
          <a:sx n="143" d="100"/>
          <a:sy n="143" d="100"/>
        </p:scale>
        <p:origin x="114" y="1068"/>
      </p:cViewPr>
      <p:guideLst>
        <p:guide orient="horz" pos="1800"/>
        <p:guide pos="2880"/>
      </p:guideLst>
    </p:cSldViewPr>
  </p:slideViewPr>
  <p:outlineViewPr>
    <p:cViewPr>
      <p:scale>
        <a:sx n="33" d="100"/>
        <a:sy n="33" d="100"/>
      </p:scale>
      <p:origin x="0" y="-16776"/>
    </p:cViewPr>
  </p:outlineViewPr>
  <p:notesTextViewPr>
    <p:cViewPr>
      <p:scale>
        <a:sx n="3" d="2"/>
        <a:sy n="3" d="2"/>
      </p:scale>
      <p:origin x="0" y="0"/>
    </p:cViewPr>
  </p:notesTextViewPr>
  <p:notesViewPr>
    <p:cSldViewPr>
      <p:cViewPr varScale="1">
        <p:scale>
          <a:sx n="141" d="100"/>
          <a:sy n="141" d="100"/>
        </p:scale>
        <p:origin x="-1332" y="-120"/>
      </p:cViewPr>
      <p:guideLst>
        <p:guide orient="horz" pos="3224"/>
        <p:guide pos="223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1731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4023992" y="0"/>
            <a:ext cx="3078427" cy="511731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/>
            </a:lvl1pPr>
          </a:lstStyle>
          <a:p>
            <a:fld id="{44C269C3-C25E-41E8-815A-55A10694EC72}" type="datetimeFigureOut">
              <a:rPr lang="ko-KR" altLang="en-US" smtClean="0"/>
              <a:t>2022-10-30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721106"/>
            <a:ext cx="3078427" cy="511731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4023992" y="9721106"/>
            <a:ext cx="3078427" cy="511731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/>
            </a:lvl1pPr>
          </a:lstStyle>
          <a:p>
            <a:fld id="{43570691-BFF7-46A3-A51C-EDFA8C5FB6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901113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30T07:23:51.7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24575,'0'0'-8191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30T07:23:58.6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1731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023992" y="0"/>
            <a:ext cx="3078427" cy="511731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/>
            </a:lvl1pPr>
          </a:lstStyle>
          <a:p>
            <a:fld id="{ADE0290A-1521-4E2C-B981-7952210E2E19}" type="datetimeFigureOut">
              <a:rPr lang="ko-KR" altLang="en-US" smtClean="0"/>
              <a:t>2022-10-30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84188" y="768350"/>
            <a:ext cx="613727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75" tIns="49538" rIns="99075" bIns="49538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10407" y="4861441"/>
            <a:ext cx="5683250" cy="4605576"/>
          </a:xfrm>
          <a:prstGeom prst="rect">
            <a:avLst/>
          </a:prstGeom>
        </p:spPr>
        <p:txBody>
          <a:bodyPr vert="horz" lIns="99075" tIns="49538" rIns="99075" bIns="49538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8427" cy="511731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023992" y="9721106"/>
            <a:ext cx="3078427" cy="511731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/>
            </a:lvl1pPr>
          </a:lstStyle>
          <a:p>
            <a:fld id="{8D2EE1D8-CF94-4B34-B47A-3155D616A2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06289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0"/>
            <a:ext cx="8763000" cy="4953000"/>
            <a:chOff x="0" y="0"/>
            <a:chExt cx="5520" cy="3744"/>
          </a:xfrm>
        </p:grpSpPr>
        <p:sp>
          <p:nvSpPr>
            <p:cNvPr id="17411" name="Rectangle 3"/>
            <p:cNvSpPr>
              <a:spLocks noChangeArrowheads="1"/>
            </p:cNvSpPr>
            <p:nvPr/>
          </p:nvSpPr>
          <p:spPr bwMode="auto">
            <a:xfrm>
              <a:off x="0" y="0"/>
              <a:ext cx="1104" cy="3072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latinLnBrk="0"/>
              <a:endParaRPr kumimoji="0" lang="ko-KR" altLang="ko-KR" sz="2000">
                <a:latin typeface="Times New Roman" pitchFamily="18" charset="0"/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0" y="2208"/>
              <a:ext cx="5520" cy="1536"/>
              <a:chOff x="0" y="2208"/>
              <a:chExt cx="5520" cy="1536"/>
            </a:xfrm>
          </p:grpSpPr>
          <p:sp>
            <p:nvSpPr>
              <p:cNvPr id="17413" name="Rectangle 5"/>
              <p:cNvSpPr>
                <a:spLocks noChangeArrowheads="1"/>
              </p:cNvSpPr>
              <p:nvPr/>
            </p:nvSpPr>
            <p:spPr bwMode="ltGray">
              <a:xfrm>
                <a:off x="624" y="2208"/>
                <a:ext cx="4896" cy="1536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latinLnBrk="0"/>
                <a:endParaRPr kumimoji="0" lang="ko-KR" altLang="ko-KR" sz="2000">
                  <a:latin typeface="Times New Roman" pitchFamily="18" charset="0"/>
                </a:endParaRPr>
              </a:p>
            </p:txBody>
          </p:sp>
          <p:sp>
            <p:nvSpPr>
              <p:cNvPr id="17414" name="Rectangle 6"/>
              <p:cNvSpPr>
                <a:spLocks noChangeArrowheads="1"/>
              </p:cNvSpPr>
              <p:nvPr/>
            </p:nvSpPr>
            <p:spPr bwMode="white">
              <a:xfrm>
                <a:off x="654" y="2352"/>
                <a:ext cx="4818" cy="1347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latinLnBrk="0"/>
                <a:endParaRPr kumimoji="0" lang="ko-KR" altLang="ko-KR" sz="2000">
                  <a:latin typeface="Times New Roman" pitchFamily="18" charset="0"/>
                </a:endParaRPr>
              </a:p>
            </p:txBody>
          </p:sp>
          <p:sp>
            <p:nvSpPr>
              <p:cNvPr id="17415" name="Line 7"/>
              <p:cNvSpPr>
                <a:spLocks noChangeShapeType="1"/>
              </p:cNvSpPr>
              <p:nvPr/>
            </p:nvSpPr>
            <p:spPr bwMode="auto">
              <a:xfrm>
                <a:off x="0" y="3072"/>
                <a:ext cx="624" cy="0"/>
              </a:xfrm>
              <a:prstGeom prst="line">
                <a:avLst/>
              </a:prstGeom>
              <a:noFill/>
              <a:ln w="508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ko-KR" altLang="en-US" sz="1500"/>
              </a:p>
            </p:txBody>
          </p:sp>
        </p:grpSp>
        <p:grpSp>
          <p:nvGrpSpPr>
            <p:cNvPr id="4" name="Group 8"/>
            <p:cNvGrpSpPr>
              <a:grpSpLocks/>
            </p:cNvGrpSpPr>
            <p:nvPr/>
          </p:nvGrpSpPr>
          <p:grpSpPr bwMode="auto">
            <a:xfrm>
              <a:off x="400" y="336"/>
              <a:ext cx="5088" cy="192"/>
              <a:chOff x="400" y="336"/>
              <a:chExt cx="5088" cy="192"/>
            </a:xfrm>
          </p:grpSpPr>
          <p:sp>
            <p:nvSpPr>
              <p:cNvPr id="17417" name="Rectangle 9"/>
              <p:cNvSpPr>
                <a:spLocks noChangeArrowheads="1"/>
              </p:cNvSpPr>
              <p:nvPr/>
            </p:nvSpPr>
            <p:spPr bwMode="auto">
              <a:xfrm>
                <a:off x="3952" y="336"/>
                <a:ext cx="1536" cy="192"/>
              </a:xfrm>
              <a:prstGeom prst="rect">
                <a:avLst/>
              </a:prstGeom>
              <a:solidFill>
                <a:schemeClr val="folHlink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latinLnBrk="0"/>
                <a:endParaRPr kumimoji="0" lang="ko-KR" altLang="ko-KR" sz="2000">
                  <a:latin typeface="Times New Roman" pitchFamily="18" charset="0"/>
                </a:endParaRPr>
              </a:p>
            </p:txBody>
          </p:sp>
          <p:sp>
            <p:nvSpPr>
              <p:cNvPr id="17418" name="Line 10"/>
              <p:cNvSpPr>
                <a:spLocks noChangeShapeType="1"/>
              </p:cNvSpPr>
              <p:nvPr/>
            </p:nvSpPr>
            <p:spPr bwMode="auto">
              <a:xfrm>
                <a:off x="400" y="432"/>
                <a:ext cx="5088" cy="0"/>
              </a:xfrm>
              <a:prstGeom prst="line">
                <a:avLst/>
              </a:prstGeom>
              <a:noFill/>
              <a:ln w="4445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ko-KR" altLang="en-US" sz="1500"/>
              </a:p>
            </p:txBody>
          </p:sp>
        </p:grpSp>
      </p:grpSp>
      <p:sp>
        <p:nvSpPr>
          <p:cNvPr id="17419" name="Rectangle 11"/>
          <p:cNvSpPr>
            <a:spLocks noGrp="1" noChangeArrowheads="1"/>
          </p:cNvSpPr>
          <p:nvPr>
            <p:ph type="ctrTitle"/>
          </p:nvPr>
        </p:nvSpPr>
        <p:spPr>
          <a:xfrm>
            <a:off x="2057400" y="952500"/>
            <a:ext cx="6629400" cy="1841500"/>
          </a:xfrm>
        </p:spPr>
        <p:txBody>
          <a:bodyPr/>
          <a:lstStyle>
            <a:lvl1pPr>
              <a:defRPr sz="4000">
                <a:latin typeface="+mj-lt"/>
                <a:ea typeface="맑은 고딕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17420" name="Rectangle 12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302000"/>
            <a:ext cx="6858000" cy="1333500"/>
          </a:xfrm>
        </p:spPr>
        <p:txBody>
          <a:bodyPr anchor="ctr"/>
          <a:lstStyle>
            <a:lvl1pPr marL="0" indent="0" algn="ctr">
              <a:buFont typeface="Wingdings" pitchFamily="2" charset="2"/>
              <a:buNone/>
              <a:defRPr>
                <a:latin typeface="+mj-lt"/>
                <a:ea typeface="맑은 고딕" pitchFamily="50" charset="-127"/>
              </a:defRPr>
            </a:lvl1pPr>
          </a:lstStyle>
          <a:p>
            <a:r>
              <a:rPr lang="ko-KR" altLang="en-US"/>
              <a:t>클릭하여 마스터 부제목 스타일 편집</a:t>
            </a:r>
            <a:endParaRPr lang="ko-KR" altLang="en-US" dirty="0"/>
          </a:p>
        </p:txBody>
      </p:sp>
      <p:sp>
        <p:nvSpPr>
          <p:cNvPr id="17421" name="Rectangle 13"/>
          <p:cNvSpPr>
            <a:spLocks noGrp="1" noChangeArrowheads="1"/>
          </p:cNvSpPr>
          <p:nvPr>
            <p:ph type="dt" sz="half" idx="2"/>
          </p:nvPr>
        </p:nvSpPr>
        <p:spPr>
          <a:xfrm>
            <a:off x="912813" y="5209646"/>
            <a:ext cx="1905000" cy="381000"/>
          </a:xfrm>
        </p:spPr>
        <p:txBody>
          <a:bodyPr/>
          <a:lstStyle>
            <a:lvl1pPr>
              <a:defRPr/>
            </a:lvl1pPr>
          </a:lstStyle>
          <a:p>
            <a:pPr algn="ctr" eaLnBrk="1" latinLnBrk="0" hangingPunct="1"/>
            <a:fld id="{23A271A1-F6D6-438B-A432-4747EE7ECD40}" type="datetimeFigureOut">
              <a:rPr lang="en-US" smtClean="0"/>
              <a:pPr algn="ctr" eaLnBrk="1" latinLnBrk="0" hangingPunct="1"/>
              <a:t>10/30/2022</a:t>
            </a:fld>
            <a:endParaRPr lang="en-US" sz="1667" dirty="0">
              <a:solidFill>
                <a:srgbClr val="FFFFFF"/>
              </a:solidFill>
            </a:endParaRPr>
          </a:p>
        </p:txBody>
      </p:sp>
      <p:sp>
        <p:nvSpPr>
          <p:cNvPr id="17422" name="Rectangle 14"/>
          <p:cNvSpPr>
            <a:spLocks noGrp="1" noChangeArrowheads="1"/>
          </p:cNvSpPr>
          <p:nvPr>
            <p:ph type="ftr" sz="quarter" idx="3"/>
          </p:nvPr>
        </p:nvSpPr>
        <p:spPr>
          <a:xfrm>
            <a:off x="3354388" y="5207000"/>
            <a:ext cx="2895600" cy="381000"/>
          </a:xfrm>
        </p:spPr>
        <p:txBody>
          <a:bodyPr/>
          <a:lstStyle>
            <a:lvl1pPr>
              <a:defRPr/>
            </a:lvl1pPr>
          </a:lstStyle>
          <a:p>
            <a:pPr algn="r" eaLnBrk="1" latinLnBrk="0" hangingPunct="1"/>
            <a:endParaRPr kumimoji="0" lang="en-US" dirty="0">
              <a:solidFill>
                <a:schemeClr val="tx2"/>
              </a:solidFill>
            </a:endParaRPr>
          </a:p>
        </p:txBody>
      </p:sp>
      <p:sp>
        <p:nvSpPr>
          <p:cNvPr id="17423" name="Rectangle 15"/>
          <p:cNvSpPr>
            <a:spLocks noGrp="1" noChangeArrowheads="1"/>
          </p:cNvSpPr>
          <p:nvPr>
            <p:ph type="sldNum" sz="quarter" idx="4"/>
          </p:nvPr>
        </p:nvSpPr>
        <p:spPr>
          <a:xfrm>
            <a:off x="6781800" y="5207000"/>
            <a:ext cx="1905000" cy="381000"/>
          </a:xfrm>
        </p:spPr>
        <p:txBody>
          <a:bodyPr/>
          <a:lstStyle>
            <a:lvl1pPr>
              <a:defRPr/>
            </a:lvl1pPr>
          </a:lstStyle>
          <a:p>
            <a:fld id="{F0C94032-CD4C-4C25-B0C2-CEC720522D92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1068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3A271A1-F6D6-438B-A432-4747EE7ECD40}" type="datetimeFigureOut">
              <a:rPr lang="en-US" smtClean="0"/>
              <a:pPr/>
              <a:t>10/30/2022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algn="r" eaLnBrk="1" latinLnBrk="0" hangingPunct="1"/>
            <a:endParaRPr kumimoji="0" lang="en-US" sz="1167" dirty="0">
              <a:solidFill>
                <a:schemeClr val="tx2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167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69928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858000" y="231511"/>
            <a:ext cx="2057400" cy="5102489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85800" y="231511"/>
            <a:ext cx="6019800" cy="5102489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3A271A1-F6D6-438B-A432-4747EE7ECD40}" type="datetimeFigureOut">
              <a:rPr lang="en-US" smtClean="0"/>
              <a:pPr/>
              <a:t>10/30/2022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algn="r" eaLnBrk="1" latinLnBrk="0" hangingPunct="1"/>
            <a:endParaRPr kumimoji="0" lang="en-US" sz="1167" dirty="0">
              <a:solidFill>
                <a:schemeClr val="tx2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167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79715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제목, 텍스트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44179" y="107818"/>
            <a:ext cx="7920434" cy="817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half" idx="1"/>
          </p:nvPr>
        </p:nvSpPr>
        <p:spPr>
          <a:xfrm>
            <a:off x="755650" y="1057011"/>
            <a:ext cx="4027488" cy="407987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35539" y="1057011"/>
            <a:ext cx="4029075" cy="407987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3A271A1-F6D6-438B-A432-4747EE7ECD40}" type="datetimeFigureOut">
              <a:rPr lang="en-US" smtClean="0"/>
              <a:pPr/>
              <a:t>10/30/2022</a:t>
            </a:fld>
            <a:endParaRPr lang="en-US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eaLnBrk="1" latinLnBrk="0" hangingPunct="1"/>
            <a:endParaRPr kumimoji="0" lang="en-US" sz="1167" dirty="0">
              <a:solidFill>
                <a:schemeClr val="tx2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167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90364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7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616" y="231511"/>
            <a:ext cx="7799784" cy="78448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3"/>
          </p:nvPr>
        </p:nvSpPr>
        <p:spPr>
          <a:xfrm>
            <a:off x="395288" y="1177313"/>
            <a:ext cx="8640762" cy="4200467"/>
          </a:xfrm>
        </p:spPr>
        <p:txBody>
          <a:bodyPr>
            <a:normAutofit/>
          </a:bodyPr>
          <a:lstStyle>
            <a:lvl1pPr>
              <a:spcBef>
                <a:spcPts val="1000"/>
              </a:spcBef>
              <a:spcAft>
                <a:spcPts val="1000"/>
              </a:spcAft>
              <a:defRPr sz="15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23A271A1-F6D6-438B-A432-4747EE7ECD40}" type="datetimeFigureOut">
              <a:rPr lang="en-US" smtClean="0"/>
              <a:pPr/>
              <a:t>10/30/2022</a:t>
            </a:fld>
            <a:endParaRPr 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r" eaLnBrk="1" latinLnBrk="0" hangingPunct="1"/>
            <a:endParaRPr kumimoji="0" lang="en-US" sz="1167" dirty="0">
              <a:solidFill>
                <a:schemeClr val="tx2"/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167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0766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616" y="231512"/>
            <a:ext cx="7799784" cy="64558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23A271A1-F6D6-438B-A432-4747EE7ECD40}" type="datetimeFigureOut">
              <a:rPr lang="en-US" smtClean="0"/>
              <a:pPr/>
              <a:t>10/30/2022</a:t>
            </a:fld>
            <a:endParaRPr 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r" eaLnBrk="1" latinLnBrk="0" hangingPunct="1"/>
            <a:endParaRPr kumimoji="0" lang="en-US" sz="1167" dirty="0">
              <a:solidFill>
                <a:schemeClr val="tx2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167" b="1" dirty="0">
              <a:solidFill>
                <a:srgbClr val="FFFFFF"/>
              </a:solidFill>
            </a:endParaRPr>
          </a:p>
        </p:txBody>
      </p:sp>
      <p:sp>
        <p:nvSpPr>
          <p:cNvPr id="7" name="내용 개체 틀 6"/>
          <p:cNvSpPr>
            <a:spLocks noGrp="1"/>
          </p:cNvSpPr>
          <p:nvPr>
            <p:ph sz="quarter" idx="17"/>
          </p:nvPr>
        </p:nvSpPr>
        <p:spPr>
          <a:xfrm>
            <a:off x="395289" y="1177313"/>
            <a:ext cx="8569325" cy="4140812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4699859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1115616" y="231511"/>
            <a:ext cx="7799784" cy="78448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271A1-F6D6-438B-A432-4747EE7ECD40}" type="datetimeFigureOut">
              <a:rPr lang="en-US" smtClean="0"/>
              <a:pPr/>
              <a:t>10/30/2022</a:t>
            </a:fld>
            <a:endParaRPr 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 eaLnBrk="1" latinLnBrk="0" hangingPunct="1"/>
            <a:endParaRPr kumimoji="0" lang="en-US" sz="1167" dirty="0">
              <a:solidFill>
                <a:schemeClr val="tx2"/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167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55526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개체 틀 21"/>
          <p:cNvSpPr>
            <a:spLocks noGrp="1"/>
          </p:cNvSpPr>
          <p:nvPr>
            <p:ph type="title"/>
          </p:nvPr>
        </p:nvSpPr>
        <p:spPr>
          <a:xfrm>
            <a:off x="1115616" y="337220"/>
            <a:ext cx="7849226" cy="60000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>
              <a:defRPr sz="30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99963699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날짜 개체 틀 22"/>
          <p:cNvSpPr>
            <a:spLocks noGrp="1"/>
          </p:cNvSpPr>
          <p:nvPr>
            <p:ph type="dt" sz="half" idx="10"/>
          </p:nvPr>
        </p:nvSpPr>
        <p:spPr>
          <a:xfrm>
            <a:off x="6297488" y="5373543"/>
            <a:ext cx="2667000" cy="304271"/>
          </a:xfrm>
          <a:prstGeom prst="rect">
            <a:avLst/>
          </a:prstGeom>
        </p:spPr>
        <p:txBody>
          <a:bodyPr/>
          <a:lstStyle/>
          <a:p>
            <a:fld id="{23A271A1-F6D6-438B-A432-4747EE7ECD40}" type="datetimeFigureOut">
              <a:rPr lang="en-US" smtClean="0"/>
              <a:pPr/>
              <a:t>10/30/2022</a:t>
            </a:fld>
            <a:endParaRPr lang="en-US" dirty="0"/>
          </a:p>
        </p:txBody>
      </p:sp>
      <p:sp>
        <p:nvSpPr>
          <p:cNvPr id="24" name="바닥글 개체 틀 23"/>
          <p:cNvSpPr>
            <a:spLocks noGrp="1"/>
          </p:cNvSpPr>
          <p:nvPr>
            <p:ph type="ftr" sz="quarter" idx="11"/>
          </p:nvPr>
        </p:nvSpPr>
        <p:spPr>
          <a:xfrm>
            <a:off x="396001" y="5373381"/>
            <a:ext cx="5634683" cy="304271"/>
          </a:xfrm>
          <a:prstGeom prst="rect">
            <a:avLst/>
          </a:prstGeom>
        </p:spPr>
        <p:txBody>
          <a:bodyPr/>
          <a:lstStyle/>
          <a:p>
            <a:pPr algn="r" eaLnBrk="1" latinLnBrk="0" hangingPunct="1"/>
            <a:endParaRPr kumimoji="0" lang="en-US" sz="1167" dirty="0">
              <a:solidFill>
                <a:schemeClr val="tx2"/>
              </a:solidFill>
            </a:endParaRPr>
          </a:p>
        </p:txBody>
      </p:sp>
      <p:sp>
        <p:nvSpPr>
          <p:cNvPr id="7" name="제목 개체 틀 21"/>
          <p:cNvSpPr>
            <a:spLocks noGrp="1"/>
          </p:cNvSpPr>
          <p:nvPr>
            <p:ph type="title"/>
          </p:nvPr>
        </p:nvSpPr>
        <p:spPr>
          <a:xfrm>
            <a:off x="1120706" y="169607"/>
            <a:ext cx="7849226" cy="60000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>
              <a:defRPr sz="30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3"/>
          </p:nvPr>
        </p:nvSpPr>
        <p:spPr>
          <a:xfrm>
            <a:off x="683568" y="1177313"/>
            <a:ext cx="4032448" cy="405664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0397245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날짜 개체 틀 22"/>
          <p:cNvSpPr>
            <a:spLocks noGrp="1"/>
          </p:cNvSpPr>
          <p:nvPr>
            <p:ph type="dt" sz="half" idx="10"/>
          </p:nvPr>
        </p:nvSpPr>
        <p:spPr>
          <a:xfrm>
            <a:off x="6297488" y="5373543"/>
            <a:ext cx="2667000" cy="304271"/>
          </a:xfrm>
          <a:prstGeom prst="rect">
            <a:avLst/>
          </a:prstGeom>
        </p:spPr>
        <p:txBody>
          <a:bodyPr/>
          <a:lstStyle/>
          <a:p>
            <a:fld id="{23A271A1-F6D6-438B-A432-4747EE7ECD40}" type="datetimeFigureOut">
              <a:rPr lang="en-US" smtClean="0"/>
              <a:pPr/>
              <a:t>10/30/2022</a:t>
            </a:fld>
            <a:endParaRPr lang="en-US" dirty="0"/>
          </a:p>
        </p:txBody>
      </p:sp>
      <p:sp>
        <p:nvSpPr>
          <p:cNvPr id="24" name="바닥글 개체 틀 23"/>
          <p:cNvSpPr>
            <a:spLocks noGrp="1"/>
          </p:cNvSpPr>
          <p:nvPr>
            <p:ph type="ftr" sz="quarter" idx="11"/>
          </p:nvPr>
        </p:nvSpPr>
        <p:spPr>
          <a:xfrm>
            <a:off x="396001" y="5373381"/>
            <a:ext cx="5634683" cy="304271"/>
          </a:xfrm>
          <a:prstGeom prst="rect">
            <a:avLst/>
          </a:prstGeom>
        </p:spPr>
        <p:txBody>
          <a:bodyPr/>
          <a:lstStyle/>
          <a:p>
            <a:pPr algn="r" eaLnBrk="1" latinLnBrk="0" hangingPunct="1"/>
            <a:endParaRPr kumimoji="0" lang="en-US" sz="1167" dirty="0">
              <a:solidFill>
                <a:schemeClr val="tx2"/>
              </a:solidFill>
            </a:endParaRPr>
          </a:p>
        </p:txBody>
      </p:sp>
      <p:sp>
        <p:nvSpPr>
          <p:cNvPr id="7" name="제목 개체 틀 21"/>
          <p:cNvSpPr>
            <a:spLocks noGrp="1"/>
          </p:cNvSpPr>
          <p:nvPr>
            <p:ph type="title"/>
          </p:nvPr>
        </p:nvSpPr>
        <p:spPr>
          <a:xfrm>
            <a:off x="1115616" y="277247"/>
            <a:ext cx="7885053" cy="60000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>
              <a:defRPr sz="30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3"/>
          </p:nvPr>
        </p:nvSpPr>
        <p:spPr>
          <a:xfrm>
            <a:off x="683568" y="1177313"/>
            <a:ext cx="4032448" cy="405664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4480723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683568" y="1717373"/>
            <a:ext cx="3960440" cy="3600400"/>
          </a:xfrm>
          <a:prstGeom prst="rect">
            <a:avLst/>
          </a:prstGeo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 편집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quarter" idx="4"/>
          </p:nvPr>
        </p:nvSpPr>
        <p:spPr>
          <a:xfrm>
            <a:off x="4728592" y="1733207"/>
            <a:ext cx="4163888" cy="3584567"/>
          </a:xfrm>
          <a:prstGeom prst="rect">
            <a:avLst/>
          </a:prstGeo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 편집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 dirty="0"/>
          </a:p>
        </p:txBody>
      </p:sp>
      <p:sp>
        <p:nvSpPr>
          <p:cNvPr id="10" name="날짜 개체 틀 9"/>
          <p:cNvSpPr>
            <a:spLocks noGrp="1"/>
          </p:cNvSpPr>
          <p:nvPr>
            <p:ph type="dt" sz="half" idx="15"/>
          </p:nvPr>
        </p:nvSpPr>
        <p:spPr>
          <a:xfrm>
            <a:off x="6297488" y="5373543"/>
            <a:ext cx="2667000" cy="304271"/>
          </a:xfrm>
          <a:prstGeom prst="rect">
            <a:avLst/>
          </a:prstGeom>
        </p:spPr>
        <p:txBody>
          <a:bodyPr rtlCol="0"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10/30/2022</a:t>
            </a:fld>
            <a:endParaRPr 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7"/>
          </p:nvPr>
        </p:nvSpPr>
        <p:spPr>
          <a:xfrm>
            <a:off x="396001" y="5373381"/>
            <a:ext cx="5634683" cy="304271"/>
          </a:xfrm>
          <a:prstGeom prst="rect">
            <a:avLst/>
          </a:prstGeom>
        </p:spPr>
        <p:txBody>
          <a:bodyPr rtlCol="0"/>
          <a:lstStyle/>
          <a:p>
            <a:endParaRPr kumimoji="0" lang="en-US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"/>
          </p:nvPr>
        </p:nvSpPr>
        <p:spPr>
          <a:xfrm>
            <a:off x="683568" y="1117307"/>
            <a:ext cx="3960440" cy="533400"/>
          </a:xfrm>
          <a:prstGeom prst="rect">
            <a:avLst/>
          </a:prstGeom>
          <a:solidFill>
            <a:srgbClr val="0070C0"/>
          </a:solidFill>
        </p:spPr>
        <p:txBody>
          <a:bodyPr rtlCol="0" anchor="ctr"/>
          <a:lstStyle>
            <a:lvl1pPr marL="0" indent="0">
              <a:buFontTx/>
              <a:buNone/>
              <a:defRPr sz="1667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/>
              <a:t>마스터 텍스트 스타일 편집</a:t>
            </a: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3"/>
          </p:nvPr>
        </p:nvSpPr>
        <p:spPr>
          <a:xfrm>
            <a:off x="4716016" y="1123967"/>
            <a:ext cx="4176464" cy="533400"/>
          </a:xfrm>
          <a:prstGeom prst="rect">
            <a:avLst/>
          </a:prstGeom>
          <a:solidFill>
            <a:srgbClr val="0070C0"/>
          </a:solidFill>
        </p:spPr>
        <p:txBody>
          <a:bodyPr rtlCol="0" anchor="ctr"/>
          <a:lstStyle>
            <a:lvl1pPr marL="0" indent="0">
              <a:buFontTx/>
              <a:buNone/>
              <a:defRPr sz="1667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/>
              <a:t>마스터 텍스트 스타일 편집</a:t>
            </a:r>
          </a:p>
        </p:txBody>
      </p:sp>
      <p:sp>
        <p:nvSpPr>
          <p:cNvPr id="17" name="제목 개체 틀 21"/>
          <p:cNvSpPr>
            <a:spLocks noGrp="1"/>
          </p:cNvSpPr>
          <p:nvPr>
            <p:ph type="title"/>
          </p:nvPr>
        </p:nvSpPr>
        <p:spPr>
          <a:xfrm>
            <a:off x="1115616" y="101421"/>
            <a:ext cx="7849226" cy="8255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ko-KR" altLang="en-US"/>
              <a:t>마스터 제목 스타일 편집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5215822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14400" y="231511"/>
            <a:ext cx="8001000" cy="78448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3A271A1-F6D6-438B-A432-4747EE7ECD40}" type="datetimeFigureOut">
              <a:rPr lang="en-US" smtClean="0"/>
              <a:pPr/>
              <a:t>10/30/2022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algn="r" eaLnBrk="1" latinLnBrk="0" hangingPunct="1"/>
            <a:endParaRPr kumimoji="0" lang="en-US" sz="1167" dirty="0">
              <a:solidFill>
                <a:schemeClr val="tx2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167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482981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297488" y="5373543"/>
            <a:ext cx="2667000" cy="304271"/>
          </a:xfrm>
          <a:prstGeom prst="rect">
            <a:avLst/>
          </a:prstGeom>
        </p:spPr>
        <p:txBody>
          <a:bodyPr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10/30/2022</a:t>
            </a:fld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96001" y="5373381"/>
            <a:ext cx="5634683" cy="304271"/>
          </a:xfrm>
          <a:prstGeom prst="rect">
            <a:avLst/>
          </a:prstGeom>
        </p:spPr>
        <p:txBody>
          <a:bodyPr/>
          <a:lstStyle/>
          <a:p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825589" y="1117307"/>
            <a:ext cx="1370147" cy="4200467"/>
          </a:xfrm>
          <a:prstGeom prst="rect">
            <a:avLst/>
          </a:prstGeom>
          <a:solidFill>
            <a:srgbClr val="0070C0"/>
          </a:solidFill>
          <a:ln w="50800" cap="sq" cmpd="dbl" algn="ctr">
            <a:solidFill>
              <a:srgbClr val="0070C0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833"/>
              </a:spcAft>
              <a:buNone/>
              <a:defRPr sz="1500"/>
            </a:lvl1pPr>
            <a:lvl2pPr>
              <a:buNone/>
              <a:defRPr sz="1000"/>
            </a:lvl2pPr>
            <a:lvl3pPr>
              <a:buNone/>
              <a:defRPr sz="833"/>
            </a:lvl3pPr>
            <a:lvl4pPr>
              <a:buNone/>
              <a:defRPr sz="750"/>
            </a:lvl4pPr>
            <a:lvl5pPr>
              <a:buNone/>
              <a:defRPr sz="750"/>
            </a:lvl5pPr>
          </a:lstStyle>
          <a:p>
            <a:pPr lvl="0" eaLnBrk="1" latinLnBrk="0" hangingPunct="1"/>
            <a:r>
              <a:rPr kumimoji="0" lang="ko-KR" altLang="en-US"/>
              <a:t>마스터 텍스트 스타일 편집</a:t>
            </a:r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2267744" y="1117307"/>
            <a:ext cx="6696744" cy="4200467"/>
          </a:xfrm>
          <a:prstGeom prst="rect">
            <a:avLst/>
          </a:prstGeo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 편집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8" name="제목 개체 틀 21"/>
          <p:cNvSpPr>
            <a:spLocks noGrp="1"/>
          </p:cNvSpPr>
          <p:nvPr>
            <p:ph type="title"/>
          </p:nvPr>
        </p:nvSpPr>
        <p:spPr>
          <a:xfrm>
            <a:off x="1115615" y="47637"/>
            <a:ext cx="7846477" cy="8255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ko-KR" altLang="en-US"/>
              <a:t>마스터 제목 스타일 편집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00499576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2" y="508000"/>
            <a:ext cx="4129618" cy="1138502"/>
          </a:xfrm>
        </p:spPr>
        <p:txBody>
          <a:bodyPr anchor="b"/>
          <a:lstStyle>
            <a:lvl1pPr algn="ctr">
              <a:defRPr sz="2667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1717374"/>
            <a:ext cx="4129604" cy="3108627"/>
          </a:xfrm>
        </p:spPr>
        <p:txBody>
          <a:bodyPr>
            <a:normAutofit/>
          </a:bodyPr>
          <a:lstStyle>
            <a:lvl1pPr marL="0" indent="0" algn="l">
              <a:buNone/>
              <a:defRPr sz="1500">
                <a:latin typeface="HY중고딕" panose="02030600000101010101" pitchFamily="18" charset="-127"/>
                <a:ea typeface="HY중고딕" panose="02030600000101010101" pitchFamily="18" charset="-127"/>
              </a:defRPr>
            </a:lvl1pPr>
            <a:lvl2pPr marL="380985" indent="0">
              <a:buNone/>
              <a:defRPr sz="1167"/>
            </a:lvl2pPr>
            <a:lvl3pPr marL="761970" indent="0">
              <a:buNone/>
              <a:defRPr sz="1000"/>
            </a:lvl3pPr>
            <a:lvl4pPr marL="1142954" indent="0">
              <a:buNone/>
              <a:defRPr sz="833"/>
            </a:lvl4pPr>
            <a:lvl5pPr marL="1523939" indent="0">
              <a:buNone/>
              <a:defRPr sz="833"/>
            </a:lvl5pPr>
            <a:lvl6pPr marL="1904924" indent="0">
              <a:buNone/>
              <a:defRPr sz="833"/>
            </a:lvl6pPr>
            <a:lvl7pPr marL="2285909" indent="0">
              <a:buNone/>
              <a:defRPr sz="833"/>
            </a:lvl7pPr>
            <a:lvl8pPr marL="2666893" indent="0">
              <a:buNone/>
              <a:defRPr sz="833"/>
            </a:lvl8pPr>
            <a:lvl9pPr marL="3047878" indent="0">
              <a:buNone/>
              <a:defRPr sz="833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10/30/2022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2333" dirty="0"/>
          </a:p>
        </p:txBody>
      </p:sp>
    </p:spTree>
    <p:extLst>
      <p:ext uri="{BB962C8B-B14F-4D97-AF65-F5344CB8AC3E}">
        <p14:creationId xmlns:p14="http://schemas.microsoft.com/office/powerpoint/2010/main" val="401833082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개체 틀 21"/>
          <p:cNvSpPr>
            <a:spLocks noGrp="1"/>
          </p:cNvSpPr>
          <p:nvPr>
            <p:ph type="title"/>
          </p:nvPr>
        </p:nvSpPr>
        <p:spPr>
          <a:xfrm>
            <a:off x="323174" y="37187"/>
            <a:ext cx="8569306" cy="60000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>
              <a:defRPr sz="2600" cap="none" baseline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defRPr>
            </a:lvl1pPr>
          </a:lstStyle>
          <a:p>
            <a:r>
              <a:rPr kumimoji="0" lang="ko-KR" altLang="en-US" dirty="0"/>
              <a:t>마스터 제목 스타일 편집</a:t>
            </a:r>
            <a:endParaRPr kumimoji="0" lang="en-US" dirty="0"/>
          </a:p>
        </p:txBody>
      </p:sp>
      <p:sp>
        <p:nvSpPr>
          <p:cNvPr id="16" name="텍스트 개체 틀 12"/>
          <p:cNvSpPr>
            <a:spLocks noGrp="1"/>
          </p:cNvSpPr>
          <p:nvPr>
            <p:ph idx="1"/>
          </p:nvPr>
        </p:nvSpPr>
        <p:spPr>
          <a:xfrm>
            <a:off x="323174" y="732511"/>
            <a:ext cx="8569306" cy="4774163"/>
          </a:xfrm>
          <a:prstGeom prst="rect">
            <a:avLst/>
          </a:prstGeom>
        </p:spPr>
        <p:txBody>
          <a:bodyPr vert="horz">
            <a:normAutofit/>
          </a:bodyPr>
          <a:lstStyle>
            <a:lvl1pPr>
              <a:defRPr cap="none" baseline="0"/>
            </a:lvl1pPr>
            <a:lvl2pPr>
              <a:defRPr cap="none" baseline="0"/>
            </a:lvl2pPr>
            <a:lvl3pPr>
              <a:defRPr cap="none" baseline="0"/>
            </a:lvl3pPr>
            <a:lvl4pPr>
              <a:defRPr cap="none" baseline="0"/>
            </a:lvl4pPr>
            <a:lvl5pPr>
              <a:defRPr cap="none" baseline="0"/>
            </a:lvl5pPr>
          </a:lstStyle>
          <a:p>
            <a:pPr lvl="0" eaLnBrk="1" latinLnBrk="0" hangingPunct="1"/>
            <a:r>
              <a:rPr kumimoji="0" lang="ko-KR" altLang="en-US" dirty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dirty="0"/>
              <a:t>둘째 수준</a:t>
            </a:r>
          </a:p>
          <a:p>
            <a:pPr lvl="2" eaLnBrk="1" latinLnBrk="0" hangingPunct="1"/>
            <a:r>
              <a:rPr kumimoji="0" lang="ko-KR" altLang="en-US" dirty="0"/>
              <a:t>셋째 수준</a:t>
            </a:r>
          </a:p>
          <a:p>
            <a:pPr lvl="3" eaLnBrk="1" latinLnBrk="0" hangingPunct="1"/>
            <a:r>
              <a:rPr kumimoji="0" lang="ko-KR" altLang="en-US" dirty="0"/>
              <a:t>넷째 수준</a:t>
            </a:r>
          </a:p>
          <a:p>
            <a:pPr lvl="4" eaLnBrk="1" latinLnBrk="0" hangingPunct="1"/>
            <a:r>
              <a:rPr kumimoji="0" lang="ko-KR" altLang="en-US" dirty="0"/>
              <a:t>다섯째 수준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42680113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672417"/>
            <a:ext cx="7772400" cy="1135063"/>
          </a:xfrm>
        </p:spPr>
        <p:txBody>
          <a:bodyPr anchor="t"/>
          <a:lstStyle>
            <a:lvl1pPr algn="l">
              <a:defRPr sz="3333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422261"/>
            <a:ext cx="7772400" cy="1250156"/>
          </a:xfrm>
        </p:spPr>
        <p:txBody>
          <a:bodyPr anchor="b"/>
          <a:lstStyle>
            <a:lvl1pPr marL="0" indent="0">
              <a:buNone/>
              <a:defRPr sz="1667"/>
            </a:lvl1pPr>
            <a:lvl2pPr marL="380985" indent="0">
              <a:buNone/>
              <a:defRPr sz="1500"/>
            </a:lvl2pPr>
            <a:lvl3pPr marL="761970" indent="0">
              <a:buNone/>
              <a:defRPr sz="1333"/>
            </a:lvl3pPr>
            <a:lvl4pPr marL="1142954" indent="0">
              <a:buNone/>
              <a:defRPr sz="1167"/>
            </a:lvl4pPr>
            <a:lvl5pPr marL="1523939" indent="0">
              <a:buNone/>
              <a:defRPr sz="1167"/>
            </a:lvl5pPr>
            <a:lvl6pPr marL="1904924" indent="0">
              <a:buNone/>
              <a:defRPr sz="1167"/>
            </a:lvl6pPr>
            <a:lvl7pPr marL="2285909" indent="0">
              <a:buNone/>
              <a:defRPr sz="1167"/>
            </a:lvl7pPr>
            <a:lvl8pPr marL="2666893" indent="0">
              <a:buNone/>
              <a:defRPr sz="1167"/>
            </a:lvl8pPr>
            <a:lvl9pPr marL="3047878" indent="0">
              <a:buNone/>
              <a:defRPr sz="1167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10/30/2022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kumimoji="0"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2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6855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14400" y="185002"/>
            <a:ext cx="8145016" cy="78448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85800" y="1206500"/>
            <a:ext cx="4038600" cy="4127500"/>
          </a:xfrm>
        </p:spPr>
        <p:txBody>
          <a:bodyPr/>
          <a:lstStyle>
            <a:lvl1pPr>
              <a:defRPr sz="2333"/>
            </a:lvl1pPr>
            <a:lvl2pPr>
              <a:defRPr sz="2000"/>
            </a:lvl2pPr>
            <a:lvl3pPr>
              <a:defRPr sz="1667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876800" y="1206500"/>
            <a:ext cx="4038600" cy="4127500"/>
          </a:xfrm>
        </p:spPr>
        <p:txBody>
          <a:bodyPr/>
          <a:lstStyle>
            <a:lvl1pPr>
              <a:defRPr sz="2333"/>
            </a:lvl1pPr>
            <a:lvl2pPr>
              <a:defRPr sz="2000"/>
            </a:lvl2pPr>
            <a:lvl3pPr>
              <a:defRPr sz="1667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3A271A1-F6D6-438B-A432-4747EE7ECD40}" type="datetimeFigureOut">
              <a:rPr lang="en-US" smtClean="0"/>
              <a:pPr/>
              <a:t>10/30/2022</a:t>
            </a:fld>
            <a:endParaRPr 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algn="r" eaLnBrk="1" latinLnBrk="0" hangingPunct="1"/>
            <a:endParaRPr kumimoji="0" lang="en-US" sz="1167" dirty="0">
              <a:solidFill>
                <a:schemeClr val="tx2"/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167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36595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14400" y="228865"/>
            <a:ext cx="7772400" cy="733103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79261"/>
            <a:ext cx="4040188" cy="533135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380985" indent="0">
              <a:buNone/>
              <a:defRPr sz="1667" b="1"/>
            </a:lvl2pPr>
            <a:lvl3pPr marL="761970" indent="0">
              <a:buNone/>
              <a:defRPr sz="1500" b="1"/>
            </a:lvl3pPr>
            <a:lvl4pPr marL="1142954" indent="0">
              <a:buNone/>
              <a:defRPr sz="1333" b="1"/>
            </a:lvl4pPr>
            <a:lvl5pPr marL="1523939" indent="0">
              <a:buNone/>
              <a:defRPr sz="1333" b="1"/>
            </a:lvl5pPr>
            <a:lvl6pPr marL="1904924" indent="0">
              <a:buNone/>
              <a:defRPr sz="1333" b="1"/>
            </a:lvl6pPr>
            <a:lvl7pPr marL="2285909" indent="0">
              <a:buNone/>
              <a:defRPr sz="1333" b="1"/>
            </a:lvl7pPr>
            <a:lvl8pPr marL="2666893" indent="0">
              <a:buNone/>
              <a:defRPr sz="1333" b="1"/>
            </a:lvl8pPr>
            <a:lvl9pPr marL="3047878" indent="0">
              <a:buNone/>
              <a:defRPr sz="1333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812396"/>
            <a:ext cx="4040188" cy="3292740"/>
          </a:xfrm>
        </p:spPr>
        <p:txBody>
          <a:bodyPr/>
          <a:lstStyle>
            <a:lvl1pPr>
              <a:defRPr sz="2000"/>
            </a:lvl1pPr>
            <a:lvl2pPr>
              <a:defRPr sz="1667"/>
            </a:lvl2pPr>
            <a:lvl3pPr>
              <a:defRPr sz="1500"/>
            </a:lvl3pPr>
            <a:lvl4pPr>
              <a:defRPr sz="1333"/>
            </a:lvl4pPr>
            <a:lvl5pPr>
              <a:defRPr sz="1333"/>
            </a:lvl5pPr>
            <a:lvl6pPr>
              <a:defRPr sz="1333"/>
            </a:lvl6pPr>
            <a:lvl7pPr>
              <a:defRPr sz="1333"/>
            </a:lvl7pPr>
            <a:lvl8pPr>
              <a:defRPr sz="1333"/>
            </a:lvl8pPr>
            <a:lvl9pPr>
              <a:defRPr sz="1333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6" y="1279261"/>
            <a:ext cx="4041775" cy="533135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380985" indent="0">
              <a:buNone/>
              <a:defRPr sz="1667" b="1"/>
            </a:lvl2pPr>
            <a:lvl3pPr marL="761970" indent="0">
              <a:buNone/>
              <a:defRPr sz="1500" b="1"/>
            </a:lvl3pPr>
            <a:lvl4pPr marL="1142954" indent="0">
              <a:buNone/>
              <a:defRPr sz="1333" b="1"/>
            </a:lvl4pPr>
            <a:lvl5pPr marL="1523939" indent="0">
              <a:buNone/>
              <a:defRPr sz="1333" b="1"/>
            </a:lvl5pPr>
            <a:lvl6pPr marL="1904924" indent="0">
              <a:buNone/>
              <a:defRPr sz="1333" b="1"/>
            </a:lvl6pPr>
            <a:lvl7pPr marL="2285909" indent="0">
              <a:buNone/>
              <a:defRPr sz="1333" b="1"/>
            </a:lvl7pPr>
            <a:lvl8pPr marL="2666893" indent="0">
              <a:buNone/>
              <a:defRPr sz="1333" b="1"/>
            </a:lvl8pPr>
            <a:lvl9pPr marL="3047878" indent="0">
              <a:buNone/>
              <a:defRPr sz="1333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6" y="1812396"/>
            <a:ext cx="4041775" cy="3292740"/>
          </a:xfrm>
        </p:spPr>
        <p:txBody>
          <a:bodyPr/>
          <a:lstStyle>
            <a:lvl1pPr>
              <a:defRPr sz="2000"/>
            </a:lvl1pPr>
            <a:lvl2pPr>
              <a:defRPr sz="1667"/>
            </a:lvl2pPr>
            <a:lvl3pPr>
              <a:defRPr sz="1500"/>
            </a:lvl3pPr>
            <a:lvl4pPr>
              <a:defRPr sz="1333"/>
            </a:lvl4pPr>
            <a:lvl5pPr>
              <a:defRPr sz="1333"/>
            </a:lvl5pPr>
            <a:lvl6pPr>
              <a:defRPr sz="1333"/>
            </a:lvl6pPr>
            <a:lvl7pPr>
              <a:defRPr sz="1333"/>
            </a:lvl7pPr>
            <a:lvl8pPr>
              <a:defRPr sz="1333"/>
            </a:lvl8pPr>
            <a:lvl9pPr>
              <a:defRPr sz="1333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3A271A1-F6D6-438B-A432-4747EE7ECD40}" type="datetimeFigureOut">
              <a:rPr lang="en-US" smtClean="0"/>
              <a:pPr/>
              <a:t>10/30/2022</a:t>
            </a:fld>
            <a:endParaRPr 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algn="r" eaLnBrk="1" latinLnBrk="0" hangingPunct="1"/>
            <a:endParaRPr kumimoji="0" lang="en-US" sz="1167" dirty="0">
              <a:solidFill>
                <a:schemeClr val="tx2"/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167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48172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14400" y="231511"/>
            <a:ext cx="8001000" cy="78448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3A271A1-F6D6-438B-A432-4747EE7ECD40}" type="datetimeFigureOut">
              <a:rPr lang="en-US" smtClean="0"/>
              <a:pPr/>
              <a:t>10/30/2022</a:t>
            </a:fld>
            <a:endParaRPr 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algn="r" eaLnBrk="1" latinLnBrk="0" hangingPunct="1"/>
            <a:endParaRPr kumimoji="0" lang="en-US" sz="1167" dirty="0">
              <a:solidFill>
                <a:schemeClr val="tx2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167" b="1" dirty="0">
              <a:solidFill>
                <a:srgbClr val="FFFFFF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519071-7C67-4759-BAA0-1140BE3F80B7}"/>
              </a:ext>
            </a:extLst>
          </p:cNvPr>
          <p:cNvSpPr txBox="1"/>
          <p:nvPr/>
        </p:nvSpPr>
        <p:spPr>
          <a:xfrm>
            <a:off x="323528" y="577247"/>
            <a:ext cx="4491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936421D5-8F2D-461C-81B5-784EE23276BC}" type="slidenum">
              <a:rPr lang="ko-KR" altLang="en-US" sz="2000" u="sng" smtClean="0">
                <a:solidFill>
                  <a:srgbClr val="0070C0"/>
                </a:solidFill>
                <a:latin typeface="Broadway" panose="04040905080002020502" pitchFamily="82" charset="0"/>
              </a:rPr>
              <a:t>‹#›</a:t>
            </a:fld>
            <a:endParaRPr lang="ko-KR" altLang="en-US" sz="2000" u="sng" dirty="0">
              <a:solidFill>
                <a:srgbClr val="0070C0"/>
              </a:solidFill>
              <a:latin typeface="Broadway" panose="040409050800020205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83425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10/30/2022</a:t>
            </a:fld>
            <a:endParaRPr 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kumimoji="0"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0C94032-CD4C-4C25-B0C2-CEC720522D92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chemeClr val="tx2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862F4B-4395-4200-87E2-F21F0CE7D64B}"/>
              </a:ext>
            </a:extLst>
          </p:cNvPr>
          <p:cNvSpPr txBox="1"/>
          <p:nvPr/>
        </p:nvSpPr>
        <p:spPr>
          <a:xfrm>
            <a:off x="323528" y="577247"/>
            <a:ext cx="4491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936421D5-8F2D-461C-81B5-784EE23276BC}" type="slidenum">
              <a:rPr lang="ko-KR" altLang="en-US" sz="2000" u="sng" smtClean="0">
                <a:solidFill>
                  <a:srgbClr val="0070C0"/>
                </a:solidFill>
                <a:latin typeface="Broadway" panose="04040905080002020502" pitchFamily="82" charset="0"/>
              </a:rPr>
              <a:t>‹#›</a:t>
            </a:fld>
            <a:endParaRPr lang="ko-KR" altLang="en-US" sz="2000" u="sng" dirty="0">
              <a:solidFill>
                <a:srgbClr val="0070C0"/>
              </a:solidFill>
              <a:latin typeface="Broadway" panose="040409050800020205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6520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1" y="227542"/>
            <a:ext cx="3008313" cy="968375"/>
          </a:xfrm>
        </p:spPr>
        <p:txBody>
          <a:bodyPr anchor="b"/>
          <a:lstStyle>
            <a:lvl1pPr algn="l">
              <a:defRPr sz="1667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27542"/>
            <a:ext cx="5111750" cy="4877594"/>
          </a:xfrm>
        </p:spPr>
        <p:txBody>
          <a:bodyPr/>
          <a:lstStyle>
            <a:lvl1pPr>
              <a:defRPr sz="2667"/>
            </a:lvl1pPr>
            <a:lvl2pPr>
              <a:defRPr sz="2333"/>
            </a:lvl2pPr>
            <a:lvl3pPr>
              <a:defRPr sz="2000"/>
            </a:lvl3pPr>
            <a:lvl4pPr>
              <a:defRPr sz="1667"/>
            </a:lvl4pPr>
            <a:lvl5pPr>
              <a:defRPr sz="1667"/>
            </a:lvl5pPr>
            <a:lvl6pPr>
              <a:defRPr sz="1667"/>
            </a:lvl6pPr>
            <a:lvl7pPr>
              <a:defRPr sz="1667"/>
            </a:lvl7pPr>
            <a:lvl8pPr>
              <a:defRPr sz="1667"/>
            </a:lvl8pPr>
            <a:lvl9pPr>
              <a:defRPr sz="1667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1" y="1195917"/>
            <a:ext cx="3008313" cy="3909219"/>
          </a:xfrm>
        </p:spPr>
        <p:txBody>
          <a:bodyPr/>
          <a:lstStyle>
            <a:lvl1pPr marL="0" indent="0">
              <a:buNone/>
              <a:defRPr sz="1167"/>
            </a:lvl1pPr>
            <a:lvl2pPr marL="380985" indent="0">
              <a:buNone/>
              <a:defRPr sz="1000"/>
            </a:lvl2pPr>
            <a:lvl3pPr marL="761970" indent="0">
              <a:buNone/>
              <a:defRPr sz="833"/>
            </a:lvl3pPr>
            <a:lvl4pPr marL="1142954" indent="0">
              <a:buNone/>
              <a:defRPr sz="750"/>
            </a:lvl4pPr>
            <a:lvl5pPr marL="1523939" indent="0">
              <a:buNone/>
              <a:defRPr sz="750"/>
            </a:lvl5pPr>
            <a:lvl6pPr marL="1904924" indent="0">
              <a:buNone/>
              <a:defRPr sz="750"/>
            </a:lvl6pPr>
            <a:lvl7pPr marL="2285909" indent="0">
              <a:buNone/>
              <a:defRPr sz="750"/>
            </a:lvl7pPr>
            <a:lvl8pPr marL="2666893" indent="0">
              <a:buNone/>
              <a:defRPr sz="750"/>
            </a:lvl8pPr>
            <a:lvl9pPr marL="3047878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3A271A1-F6D6-438B-A432-4747EE7ECD40}" type="datetimeFigureOut">
              <a:rPr lang="en-US" smtClean="0"/>
              <a:pPr/>
              <a:t>10/30/2022</a:t>
            </a:fld>
            <a:endParaRPr 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algn="r" eaLnBrk="1" latinLnBrk="0" hangingPunct="1"/>
            <a:endParaRPr kumimoji="0" lang="en-US" sz="1167" dirty="0">
              <a:solidFill>
                <a:schemeClr val="tx2"/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167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45534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000500"/>
            <a:ext cx="5486400" cy="472282"/>
          </a:xfrm>
        </p:spPr>
        <p:txBody>
          <a:bodyPr anchor="b"/>
          <a:lstStyle>
            <a:lvl1pPr algn="l">
              <a:defRPr sz="1667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510646"/>
            <a:ext cx="5486400" cy="3429000"/>
          </a:xfrm>
        </p:spPr>
        <p:txBody>
          <a:bodyPr/>
          <a:lstStyle>
            <a:lvl1pPr marL="0" indent="0">
              <a:buNone/>
              <a:defRPr sz="2667"/>
            </a:lvl1pPr>
            <a:lvl2pPr marL="380985" indent="0">
              <a:buNone/>
              <a:defRPr sz="2333"/>
            </a:lvl2pPr>
            <a:lvl3pPr marL="761970" indent="0">
              <a:buNone/>
              <a:defRPr sz="2000"/>
            </a:lvl3pPr>
            <a:lvl4pPr marL="1142954" indent="0">
              <a:buNone/>
              <a:defRPr sz="1667"/>
            </a:lvl4pPr>
            <a:lvl5pPr marL="1523939" indent="0">
              <a:buNone/>
              <a:defRPr sz="1667"/>
            </a:lvl5pPr>
            <a:lvl6pPr marL="1904924" indent="0">
              <a:buNone/>
              <a:defRPr sz="1667"/>
            </a:lvl6pPr>
            <a:lvl7pPr marL="2285909" indent="0">
              <a:buNone/>
              <a:defRPr sz="1667"/>
            </a:lvl7pPr>
            <a:lvl8pPr marL="2666893" indent="0">
              <a:buNone/>
              <a:defRPr sz="1667"/>
            </a:lvl8pPr>
            <a:lvl9pPr marL="3047878" indent="0">
              <a:buNone/>
              <a:defRPr sz="1667"/>
            </a:lvl9pPr>
          </a:lstStyle>
          <a:p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472782"/>
            <a:ext cx="5486400" cy="670718"/>
          </a:xfrm>
        </p:spPr>
        <p:txBody>
          <a:bodyPr/>
          <a:lstStyle>
            <a:lvl1pPr marL="0" indent="0">
              <a:buNone/>
              <a:defRPr sz="1167"/>
            </a:lvl1pPr>
            <a:lvl2pPr marL="380985" indent="0">
              <a:buNone/>
              <a:defRPr sz="1000"/>
            </a:lvl2pPr>
            <a:lvl3pPr marL="761970" indent="0">
              <a:buNone/>
              <a:defRPr sz="833"/>
            </a:lvl3pPr>
            <a:lvl4pPr marL="1142954" indent="0">
              <a:buNone/>
              <a:defRPr sz="750"/>
            </a:lvl4pPr>
            <a:lvl5pPr marL="1523939" indent="0">
              <a:buNone/>
              <a:defRPr sz="750"/>
            </a:lvl5pPr>
            <a:lvl6pPr marL="1904924" indent="0">
              <a:buNone/>
              <a:defRPr sz="750"/>
            </a:lvl6pPr>
            <a:lvl7pPr marL="2285909" indent="0">
              <a:buNone/>
              <a:defRPr sz="750"/>
            </a:lvl7pPr>
            <a:lvl8pPr marL="2666893" indent="0">
              <a:buNone/>
              <a:defRPr sz="750"/>
            </a:lvl8pPr>
            <a:lvl9pPr marL="3047878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3A271A1-F6D6-438B-A432-4747EE7ECD40}" type="datetimeFigureOut">
              <a:rPr lang="en-US" smtClean="0"/>
              <a:pPr/>
              <a:t>10/30/2022</a:t>
            </a:fld>
            <a:endParaRPr 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algn="r" eaLnBrk="1" latinLnBrk="0" hangingPunct="1"/>
            <a:endParaRPr kumimoji="0" lang="en-US" sz="1167" dirty="0">
              <a:solidFill>
                <a:schemeClr val="tx2"/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167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36089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3"/>
          <p:cNvGrpSpPr>
            <a:grpSpLocks/>
          </p:cNvGrpSpPr>
          <p:nvPr/>
        </p:nvGrpSpPr>
        <p:grpSpPr bwMode="auto">
          <a:xfrm>
            <a:off x="0" y="0"/>
            <a:ext cx="8915400" cy="4064011"/>
            <a:chOff x="0" y="0"/>
            <a:chExt cx="5616" cy="3072"/>
          </a:xfrm>
        </p:grpSpPr>
        <p:sp>
          <p:nvSpPr>
            <p:cNvPr id="16387" name="Rectangle 3"/>
            <p:cNvSpPr>
              <a:spLocks noChangeArrowheads="1"/>
            </p:cNvSpPr>
            <p:nvPr/>
          </p:nvSpPr>
          <p:spPr bwMode="auto">
            <a:xfrm>
              <a:off x="0" y="0"/>
              <a:ext cx="384" cy="3072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latinLnBrk="0"/>
              <a:endParaRPr kumimoji="0" lang="ko-KR" altLang="ko-KR" sz="2000">
                <a:latin typeface="Times New Roman" pitchFamily="18" charset="0"/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84" y="749"/>
              <a:ext cx="5232" cy="115"/>
              <a:chOff x="240" y="893"/>
              <a:chExt cx="5232" cy="115"/>
            </a:xfrm>
          </p:grpSpPr>
          <p:sp>
            <p:nvSpPr>
              <p:cNvPr id="16389" name="Rectangle 5"/>
              <p:cNvSpPr>
                <a:spLocks noChangeArrowheads="1"/>
              </p:cNvSpPr>
              <p:nvPr/>
            </p:nvSpPr>
            <p:spPr bwMode="auto">
              <a:xfrm>
                <a:off x="4320" y="893"/>
                <a:ext cx="1152" cy="115"/>
              </a:xfrm>
              <a:prstGeom prst="rect">
                <a:avLst/>
              </a:prstGeom>
              <a:solidFill>
                <a:schemeClr val="folHlink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latinLnBrk="0"/>
                <a:endParaRPr kumimoji="0" lang="ko-KR" altLang="ko-KR" sz="2000">
                  <a:latin typeface="Times New Roman" pitchFamily="18" charset="0"/>
                </a:endParaRPr>
              </a:p>
            </p:txBody>
          </p:sp>
          <p:sp>
            <p:nvSpPr>
              <p:cNvPr id="16390" name="Line 6"/>
              <p:cNvSpPr>
                <a:spLocks noChangeShapeType="1"/>
              </p:cNvSpPr>
              <p:nvPr/>
            </p:nvSpPr>
            <p:spPr bwMode="auto">
              <a:xfrm>
                <a:off x="240" y="941"/>
                <a:ext cx="5232" cy="0"/>
              </a:xfrm>
              <a:prstGeom prst="line">
                <a:avLst/>
              </a:prstGeom>
              <a:noFill/>
              <a:ln w="1905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ko-KR" altLang="en-US" sz="1500"/>
              </a:p>
            </p:txBody>
          </p:sp>
        </p:grpSp>
      </p:grpSp>
      <p:sp>
        <p:nvSpPr>
          <p:cNvPr id="16391" name="Rectangle 7"/>
          <p:cNvSpPr>
            <a:spLocks noGrp="1" noChangeArrowheads="1"/>
          </p:cNvSpPr>
          <p:nvPr>
            <p:ph type="title"/>
          </p:nvPr>
        </p:nvSpPr>
        <p:spPr bwMode="auto">
          <a:xfrm>
            <a:off x="970134" y="231511"/>
            <a:ext cx="7945266" cy="7844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제목 스타일 편집</a:t>
            </a:r>
          </a:p>
        </p:txBody>
      </p:sp>
      <p:sp>
        <p:nvSpPr>
          <p:cNvPr id="16392" name="Rectangle 8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206500"/>
            <a:ext cx="8229600" cy="412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6393" name="Rectangle 9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14400" y="5400146"/>
            <a:ext cx="1981200" cy="19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kumimoji="0" sz="833">
                <a:latin typeface="맑은 고딕" pitchFamily="50" charset="-127"/>
                <a:ea typeface="맑은 고딕" pitchFamily="50" charset="-127"/>
              </a:defRPr>
            </a:lvl1pPr>
          </a:lstStyle>
          <a:p>
            <a:fld id="{23A271A1-F6D6-438B-A432-4747EE7ECD40}" type="datetimeFigureOut">
              <a:rPr lang="en-US" smtClean="0"/>
              <a:pPr/>
              <a:t>10/30/2022</a:t>
            </a:fld>
            <a:endParaRPr lang="en-US" dirty="0"/>
          </a:p>
        </p:txBody>
      </p:sp>
      <p:sp>
        <p:nvSpPr>
          <p:cNvPr id="16394" name="Rectangle 10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352800" y="5397500"/>
            <a:ext cx="2971800" cy="19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kumimoji="0" sz="833">
                <a:latin typeface="맑은 고딕" pitchFamily="50" charset="-127"/>
                <a:ea typeface="맑은 고딕" pitchFamily="50" charset="-127"/>
              </a:defRPr>
            </a:lvl1pPr>
          </a:lstStyle>
          <a:p>
            <a:pPr algn="r" eaLnBrk="1" latinLnBrk="0" hangingPunct="1"/>
            <a:endParaRPr kumimoji="0" lang="en-US" sz="1167" dirty="0">
              <a:solidFill>
                <a:schemeClr val="tx2"/>
              </a:solidFill>
            </a:endParaRPr>
          </a:p>
        </p:txBody>
      </p:sp>
      <p:sp>
        <p:nvSpPr>
          <p:cNvPr id="16395" name="Rectangle 11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81800" y="5397500"/>
            <a:ext cx="1905000" cy="19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kumimoji="0" sz="833">
                <a:latin typeface="맑은 고딕" pitchFamily="50" charset="-127"/>
                <a:ea typeface="맑은 고딕" pitchFamily="50" charset="-127"/>
              </a:defRPr>
            </a:lvl1pPr>
          </a:lstStyle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167" b="1" dirty="0">
              <a:solidFill>
                <a:srgbClr val="FFFFFF"/>
              </a:solidFill>
            </a:endParaRPr>
          </a:p>
        </p:txBody>
      </p:sp>
      <p:sp>
        <p:nvSpPr>
          <p:cNvPr id="16396" name="Line 12"/>
          <p:cNvSpPr>
            <a:spLocks noChangeShapeType="1"/>
          </p:cNvSpPr>
          <p:nvPr/>
        </p:nvSpPr>
        <p:spPr bwMode="auto">
          <a:xfrm>
            <a:off x="0" y="4064000"/>
            <a:ext cx="609600" cy="0"/>
          </a:xfrm>
          <a:prstGeom prst="line">
            <a:avLst/>
          </a:prstGeom>
          <a:noFill/>
          <a:ln w="44450">
            <a:solidFill>
              <a:schemeClr val="bg2"/>
            </a:solidFill>
            <a:round/>
            <a:headEnd/>
            <a:tailEnd/>
          </a:ln>
          <a:effectLst/>
        </p:spPr>
        <p:txBody>
          <a:bodyPr/>
          <a:lstStyle/>
          <a:p>
            <a:endParaRPr lang="ko-KR" altLang="en-US" sz="150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D26A6BF-F902-497B-A529-A7ABF8E94B2C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81000"/>
            <a:ext cx="905919" cy="70847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37C1F86-F1FB-4A60-A8C3-7EC7F8C0B6C5}"/>
              </a:ext>
            </a:extLst>
          </p:cNvPr>
          <p:cNvSpPr txBox="1"/>
          <p:nvPr/>
        </p:nvSpPr>
        <p:spPr>
          <a:xfrm>
            <a:off x="228379" y="535182"/>
            <a:ext cx="4491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936421D5-8F2D-461C-81B5-784EE23276BC}" type="slidenum">
              <a:rPr lang="ko-KR" altLang="en-US" sz="2000" u="sng" smtClean="0">
                <a:solidFill>
                  <a:schemeClr val="tx1"/>
                </a:solidFill>
                <a:latin typeface="Broadway" panose="04040905080002020502" pitchFamily="82" charset="0"/>
              </a:rPr>
              <a:pPr algn="ctr"/>
              <a:t>‹#›</a:t>
            </a:fld>
            <a:endParaRPr lang="ko-KR" altLang="en-US" sz="2000" u="sng" dirty="0">
              <a:solidFill>
                <a:schemeClr val="tx1"/>
              </a:solidFill>
              <a:latin typeface="Broadway" panose="040409050800020205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9076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1" r:id="rId1"/>
    <p:sldLayoutId id="2147483972" r:id="rId2"/>
    <p:sldLayoutId id="2147483973" r:id="rId3"/>
    <p:sldLayoutId id="2147483974" r:id="rId4"/>
    <p:sldLayoutId id="2147483975" r:id="rId5"/>
    <p:sldLayoutId id="2147483976" r:id="rId6"/>
    <p:sldLayoutId id="2147483977" r:id="rId7"/>
    <p:sldLayoutId id="2147483978" r:id="rId8"/>
    <p:sldLayoutId id="2147483979" r:id="rId9"/>
    <p:sldLayoutId id="2147483980" r:id="rId10"/>
    <p:sldLayoutId id="2147483981" r:id="rId11"/>
    <p:sldLayoutId id="2147483982" r:id="rId12"/>
    <p:sldLayoutId id="2147483984" r:id="rId13"/>
    <p:sldLayoutId id="2147483985" r:id="rId14"/>
    <p:sldLayoutId id="2147483986" r:id="rId15"/>
    <p:sldLayoutId id="2147483987" r:id="rId16"/>
    <p:sldLayoutId id="2147483988" r:id="rId17"/>
    <p:sldLayoutId id="2147483989" r:id="rId18"/>
    <p:sldLayoutId id="2147483990" r:id="rId19"/>
    <p:sldLayoutId id="2147483991" r:id="rId20"/>
    <p:sldLayoutId id="2147483992" r:id="rId21"/>
    <p:sldLayoutId id="2147483993" r:id="rId22"/>
  </p:sldLayoutIdLst>
  <p:txStyles>
    <p:titleStyle>
      <a:lvl1pPr algn="l" rtl="0" eaLnBrk="1" fontAlgn="base" latinLnBrk="1" hangingPunct="1">
        <a:spcBef>
          <a:spcPct val="0"/>
        </a:spcBef>
        <a:spcAft>
          <a:spcPct val="0"/>
        </a:spcAft>
        <a:defRPr kumimoji="1" sz="3333" b="1">
          <a:solidFill>
            <a:schemeClr val="tx2"/>
          </a:solidFill>
          <a:latin typeface="맑은 고딕" pitchFamily="50" charset="-127"/>
          <a:ea typeface="맑은 고딕" pitchFamily="50" charset="-127"/>
          <a:cs typeface="+mj-cs"/>
        </a:defRPr>
      </a:lvl1pPr>
      <a:lvl2pPr algn="l" rtl="0" eaLnBrk="1" fontAlgn="base" latinLnBrk="1" hangingPunct="1">
        <a:spcBef>
          <a:spcPct val="0"/>
        </a:spcBef>
        <a:spcAft>
          <a:spcPct val="0"/>
        </a:spcAft>
        <a:defRPr kumimoji="1" sz="3500" b="1">
          <a:solidFill>
            <a:schemeClr val="tx2"/>
          </a:solidFill>
          <a:latin typeface="Times New Roman" pitchFamily="18" charset="0"/>
          <a:ea typeface="굴림" pitchFamily="50" charset="-127"/>
        </a:defRPr>
      </a:lvl2pPr>
      <a:lvl3pPr algn="l" rtl="0" eaLnBrk="1" fontAlgn="base" latinLnBrk="1" hangingPunct="1">
        <a:spcBef>
          <a:spcPct val="0"/>
        </a:spcBef>
        <a:spcAft>
          <a:spcPct val="0"/>
        </a:spcAft>
        <a:defRPr kumimoji="1" sz="3500" b="1">
          <a:solidFill>
            <a:schemeClr val="tx2"/>
          </a:solidFill>
          <a:latin typeface="Times New Roman" pitchFamily="18" charset="0"/>
          <a:ea typeface="굴림" pitchFamily="50" charset="-127"/>
        </a:defRPr>
      </a:lvl3pPr>
      <a:lvl4pPr algn="l" rtl="0" eaLnBrk="1" fontAlgn="base" latinLnBrk="1" hangingPunct="1">
        <a:spcBef>
          <a:spcPct val="0"/>
        </a:spcBef>
        <a:spcAft>
          <a:spcPct val="0"/>
        </a:spcAft>
        <a:defRPr kumimoji="1" sz="3500" b="1">
          <a:solidFill>
            <a:schemeClr val="tx2"/>
          </a:solidFill>
          <a:latin typeface="Times New Roman" pitchFamily="18" charset="0"/>
          <a:ea typeface="굴림" pitchFamily="50" charset="-127"/>
        </a:defRPr>
      </a:lvl4pPr>
      <a:lvl5pPr algn="l" rtl="0" eaLnBrk="1" fontAlgn="base" latinLnBrk="1" hangingPunct="1">
        <a:spcBef>
          <a:spcPct val="0"/>
        </a:spcBef>
        <a:spcAft>
          <a:spcPct val="0"/>
        </a:spcAft>
        <a:defRPr kumimoji="1" sz="3500" b="1">
          <a:solidFill>
            <a:schemeClr val="tx2"/>
          </a:solidFill>
          <a:latin typeface="Times New Roman" pitchFamily="18" charset="0"/>
          <a:ea typeface="굴림" pitchFamily="50" charset="-127"/>
        </a:defRPr>
      </a:lvl5pPr>
      <a:lvl6pPr marL="380985" algn="l" rtl="0" eaLnBrk="1" fontAlgn="base" latinLnBrk="1" hangingPunct="1">
        <a:spcBef>
          <a:spcPct val="0"/>
        </a:spcBef>
        <a:spcAft>
          <a:spcPct val="0"/>
        </a:spcAft>
        <a:defRPr kumimoji="1" sz="3500" b="1">
          <a:solidFill>
            <a:schemeClr val="tx2"/>
          </a:solidFill>
          <a:latin typeface="Times New Roman" pitchFamily="18" charset="0"/>
          <a:ea typeface="굴림" pitchFamily="50" charset="-127"/>
        </a:defRPr>
      </a:lvl6pPr>
      <a:lvl7pPr marL="761970" algn="l" rtl="0" eaLnBrk="1" fontAlgn="base" latinLnBrk="1" hangingPunct="1">
        <a:spcBef>
          <a:spcPct val="0"/>
        </a:spcBef>
        <a:spcAft>
          <a:spcPct val="0"/>
        </a:spcAft>
        <a:defRPr kumimoji="1" sz="3500" b="1">
          <a:solidFill>
            <a:schemeClr val="tx2"/>
          </a:solidFill>
          <a:latin typeface="Times New Roman" pitchFamily="18" charset="0"/>
          <a:ea typeface="굴림" pitchFamily="50" charset="-127"/>
        </a:defRPr>
      </a:lvl7pPr>
      <a:lvl8pPr marL="1142954" algn="l" rtl="0" eaLnBrk="1" fontAlgn="base" latinLnBrk="1" hangingPunct="1">
        <a:spcBef>
          <a:spcPct val="0"/>
        </a:spcBef>
        <a:spcAft>
          <a:spcPct val="0"/>
        </a:spcAft>
        <a:defRPr kumimoji="1" sz="3500" b="1">
          <a:solidFill>
            <a:schemeClr val="tx2"/>
          </a:solidFill>
          <a:latin typeface="Times New Roman" pitchFamily="18" charset="0"/>
          <a:ea typeface="굴림" pitchFamily="50" charset="-127"/>
        </a:defRPr>
      </a:lvl8pPr>
      <a:lvl9pPr marL="1523939" algn="l" rtl="0" eaLnBrk="1" fontAlgn="base" latinLnBrk="1" hangingPunct="1">
        <a:spcBef>
          <a:spcPct val="0"/>
        </a:spcBef>
        <a:spcAft>
          <a:spcPct val="0"/>
        </a:spcAft>
        <a:defRPr kumimoji="1" sz="3500" b="1">
          <a:solidFill>
            <a:schemeClr val="tx2"/>
          </a:solidFill>
          <a:latin typeface="Times New Roman" pitchFamily="18" charset="0"/>
          <a:ea typeface="굴림" pitchFamily="50" charset="-127"/>
        </a:defRPr>
      </a:lvl9pPr>
    </p:titleStyle>
    <p:bodyStyle>
      <a:lvl1pPr marL="285739" indent="-285739" algn="l" rtl="0" eaLnBrk="1" fontAlgn="base" latinLnBrk="1" hangingPunct="1">
        <a:spcBef>
          <a:spcPct val="20000"/>
        </a:spcBef>
        <a:spcAft>
          <a:spcPct val="0"/>
        </a:spcAft>
        <a:buClr>
          <a:srgbClr val="0000FF"/>
        </a:buClr>
        <a:buSzPct val="90000"/>
        <a:buFont typeface="Wingdings" pitchFamily="2" charset="2"/>
        <a:buChar char="n"/>
        <a:defRPr kumimoji="1" sz="2333" b="1">
          <a:solidFill>
            <a:schemeClr val="tx1"/>
          </a:solidFill>
          <a:latin typeface="+mn-lt"/>
          <a:ea typeface="맑은 고딕" pitchFamily="50" charset="-127"/>
          <a:cs typeface="+mn-cs"/>
        </a:defRPr>
      </a:lvl1pPr>
      <a:lvl2pPr marL="619100" indent="-238115" algn="l" rtl="0" eaLnBrk="1" fontAlgn="base" latinLnBrk="1" hangingPunct="1">
        <a:spcBef>
          <a:spcPct val="20000"/>
        </a:spcBef>
        <a:spcAft>
          <a:spcPct val="0"/>
        </a:spcAft>
        <a:buClr>
          <a:schemeClr val="hlink"/>
        </a:buClr>
        <a:buSzPct val="75000"/>
        <a:buFont typeface="Wingdings" pitchFamily="2" charset="2"/>
        <a:buChar char="u"/>
        <a:defRPr kumimoji="1" sz="2167" b="1">
          <a:solidFill>
            <a:schemeClr val="tx1"/>
          </a:solidFill>
          <a:latin typeface="+mn-lt"/>
          <a:ea typeface="맑은 고딕" pitchFamily="50" charset="-127"/>
        </a:defRPr>
      </a:lvl2pPr>
      <a:lvl3pPr marL="952462" indent="-190492" algn="l" rtl="0" eaLnBrk="1" fontAlgn="base" latinLnBrk="1" hangingPunct="1">
        <a:spcBef>
          <a:spcPct val="20000"/>
        </a:spcBef>
        <a:spcAft>
          <a:spcPct val="0"/>
        </a:spcAft>
        <a:buClr>
          <a:srgbClr val="3399FF"/>
        </a:buClr>
        <a:buSzPct val="55000"/>
        <a:buFont typeface="Wingdings" pitchFamily="2" charset="2"/>
        <a:buChar char="l"/>
        <a:defRPr kumimoji="1" sz="2000" b="1">
          <a:solidFill>
            <a:schemeClr val="tx1"/>
          </a:solidFill>
          <a:latin typeface="+mn-lt"/>
          <a:ea typeface="맑은 고딕" pitchFamily="50" charset="-127"/>
        </a:defRPr>
      </a:lvl3pPr>
      <a:lvl4pPr marL="1333447" indent="-190492" algn="l" rtl="0" eaLnBrk="1" fontAlgn="base" latinLnBrk="1" hangingPunct="1">
        <a:spcBef>
          <a:spcPct val="20000"/>
        </a:spcBef>
        <a:spcAft>
          <a:spcPct val="0"/>
        </a:spcAft>
        <a:buClr>
          <a:srgbClr val="009900"/>
        </a:buClr>
        <a:buFont typeface="Wingdings" pitchFamily="2" charset="2"/>
        <a:buChar char="§"/>
        <a:defRPr kumimoji="1" sz="1833" b="1">
          <a:solidFill>
            <a:schemeClr val="tx1"/>
          </a:solidFill>
          <a:latin typeface="+mn-lt"/>
          <a:ea typeface="맑은 고딕" pitchFamily="50" charset="-127"/>
        </a:defRPr>
      </a:lvl4pPr>
      <a:lvl5pPr marL="1714431" indent="-190492" algn="l" rtl="0" eaLnBrk="1" fontAlgn="base" latinLnBrk="1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kumimoji="1" sz="1667" b="1">
          <a:solidFill>
            <a:schemeClr val="tx1"/>
          </a:solidFill>
          <a:latin typeface="+mn-lt"/>
          <a:ea typeface="맑은 고딕" pitchFamily="50" charset="-127"/>
        </a:defRPr>
      </a:lvl5pPr>
      <a:lvl6pPr marL="2095416" indent="-190492" algn="l" rtl="0" eaLnBrk="1" fontAlgn="base" latinLnBrk="1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kumimoji="1" sz="1667" b="1">
          <a:solidFill>
            <a:schemeClr val="tx1"/>
          </a:solidFill>
          <a:latin typeface="+mn-lt"/>
          <a:ea typeface="+mn-ea"/>
        </a:defRPr>
      </a:lvl6pPr>
      <a:lvl7pPr marL="2476401" indent="-190492" algn="l" rtl="0" eaLnBrk="1" fontAlgn="base" latinLnBrk="1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kumimoji="1" sz="1667" b="1">
          <a:solidFill>
            <a:schemeClr val="tx1"/>
          </a:solidFill>
          <a:latin typeface="+mn-lt"/>
          <a:ea typeface="+mn-ea"/>
        </a:defRPr>
      </a:lvl7pPr>
      <a:lvl8pPr marL="2857386" indent="-190492" algn="l" rtl="0" eaLnBrk="1" fontAlgn="base" latinLnBrk="1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kumimoji="1" sz="1667" b="1">
          <a:solidFill>
            <a:schemeClr val="tx1"/>
          </a:solidFill>
          <a:latin typeface="+mn-lt"/>
          <a:ea typeface="+mn-ea"/>
        </a:defRPr>
      </a:lvl8pPr>
      <a:lvl9pPr marL="3238370" indent="-190492" algn="l" rtl="0" eaLnBrk="1" fontAlgn="base" latinLnBrk="1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kumimoji="1" sz="1667" b="1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761970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0985" algn="l" defTabSz="761970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61970" algn="l" defTabSz="761970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42954" algn="l" defTabSz="761970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23939" algn="l" defTabSz="761970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04924" algn="l" defTabSz="761970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85909" algn="l" defTabSz="761970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666893" algn="l" defTabSz="761970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047878" algn="l" defTabSz="761970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ysyun@hnu.kr" TargetMode="External"/><Relationship Id="rId2" Type="http://schemas.openxmlformats.org/officeDocument/2006/relationships/hyperlink" Target="mailto:Ckim.esw@gmail.com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3.png"/><Relationship Id="rId7" Type="http://schemas.openxmlformats.org/officeDocument/2006/relationships/image" Target="../media/image55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5" Type="http://schemas.openxmlformats.org/officeDocument/2006/relationships/image" Target="../media/image54.png"/><Relationship Id="rId4" Type="http://schemas.openxmlformats.org/officeDocument/2006/relationships/customXml" Target="../ink/ink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4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12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fontAlgn="base" latinLnBrk="0"/>
            <a:r>
              <a:rPr lang="en-US" altLang="ko-KR" b="1" dirty="0"/>
              <a:t>CHAPTER 05</a:t>
            </a:r>
            <a:br>
              <a:rPr lang="en-US" altLang="ko-KR" b="1" dirty="0"/>
            </a:br>
            <a:r>
              <a:rPr lang="ko-KR" altLang="en-US" dirty="0"/>
              <a:t>기본 배열 연산 함수 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김 찬</a:t>
            </a:r>
            <a:r>
              <a:rPr lang="en-US" altLang="ko-KR" dirty="0"/>
              <a:t>, </a:t>
            </a:r>
            <a:r>
              <a:rPr lang="ko-KR" altLang="en-US" dirty="0"/>
              <a:t>윤 영 선</a:t>
            </a:r>
            <a:endParaRPr lang="en-US" altLang="ko-KR" dirty="0"/>
          </a:p>
          <a:p>
            <a:r>
              <a:rPr lang="en-US" altLang="ko-KR" dirty="0">
                <a:hlinkClick r:id="rId2"/>
              </a:rPr>
              <a:t>ckim.esw@gmail.com</a:t>
            </a:r>
            <a:r>
              <a:rPr lang="en-US" altLang="ko-KR" dirty="0"/>
              <a:t>, </a:t>
            </a:r>
            <a:r>
              <a:rPr lang="en-US" altLang="ko-KR" dirty="0">
                <a:hlinkClick r:id="rId3"/>
              </a:rPr>
              <a:t>ysyun@hnu.kr</a:t>
            </a:r>
            <a:endParaRPr lang="en-US" altLang="ko-KR" dirty="0"/>
          </a:p>
          <a:p>
            <a:r>
              <a:rPr lang="ko-KR" altLang="en-US" dirty="0"/>
              <a:t>정보통신공학과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A1417CF-217C-4BC2-BE90-BF7B9156281E}"/>
              </a:ext>
            </a:extLst>
          </p:cNvPr>
          <p:cNvSpPr/>
          <p:nvPr/>
        </p:nvSpPr>
        <p:spPr>
          <a:xfrm>
            <a:off x="179512" y="197858"/>
            <a:ext cx="439248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0000FF"/>
                </a:solidFill>
                <a:latin typeface="Bahnschrift SemiBold" panose="020B0502040204020203" pitchFamily="34" charset="0"/>
              </a:rPr>
              <a:t>PART 01 </a:t>
            </a:r>
            <a:r>
              <a:rPr lang="ko-KR" altLang="en-US" sz="1600" dirty="0">
                <a:solidFill>
                  <a:srgbClr val="0000FF"/>
                </a:solidFill>
                <a:latin typeface="Bahnschrift SemiBold" panose="020B0502040204020203" pitchFamily="34" charset="0"/>
              </a:rPr>
              <a:t>영상 처리 개요 및 </a:t>
            </a:r>
            <a:r>
              <a:rPr lang="en-US" altLang="ko-KR" sz="1600" dirty="0">
                <a:solidFill>
                  <a:srgbClr val="0000FF"/>
                </a:solidFill>
                <a:latin typeface="Bahnschrift SemiBold" panose="020B0502040204020203" pitchFamily="34" charset="0"/>
              </a:rPr>
              <a:t>OpenCV </a:t>
            </a:r>
            <a:r>
              <a:rPr lang="ko-KR" altLang="en-US" sz="1600" dirty="0">
                <a:solidFill>
                  <a:srgbClr val="0000FF"/>
                </a:solidFill>
                <a:latin typeface="Bahnschrift SemiBold" panose="020B0502040204020203" pitchFamily="34" charset="0"/>
              </a:rPr>
              <a:t>소개</a:t>
            </a:r>
          </a:p>
        </p:txBody>
      </p:sp>
    </p:spTree>
    <p:extLst>
      <p:ext uri="{BB962C8B-B14F-4D97-AF65-F5344CB8AC3E}">
        <p14:creationId xmlns:p14="http://schemas.microsoft.com/office/powerpoint/2010/main" val="19129067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기본 배열 연산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5.1 </a:t>
            </a:r>
            <a:r>
              <a:rPr lang="ko-KR" altLang="en-US" dirty="0"/>
              <a:t>기본 배열 처리 함수</a:t>
            </a:r>
            <a:endParaRPr lang="en-US" altLang="ko-KR" dirty="0"/>
          </a:p>
          <a:p>
            <a:pPr lvl="1"/>
            <a:r>
              <a:rPr lang="en-US" altLang="ko-KR" dirty="0"/>
              <a:t>5.5.1 </a:t>
            </a:r>
            <a:r>
              <a:rPr lang="ko-KR" altLang="en-US" dirty="0"/>
              <a:t>행렬 합</a:t>
            </a:r>
            <a:r>
              <a:rPr lang="en-US" altLang="ko-KR" dirty="0"/>
              <a:t>/</a:t>
            </a:r>
            <a:r>
              <a:rPr lang="ko-KR" altLang="en-US" dirty="0"/>
              <a:t>평균 연산</a:t>
            </a: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FCAE03-D95D-374F-6DE9-F428C178B308}"/>
              </a:ext>
            </a:extLst>
          </p:cNvPr>
          <p:cNvSpPr/>
          <p:nvPr/>
        </p:nvSpPr>
        <p:spPr>
          <a:xfrm>
            <a:off x="880685" y="1993404"/>
            <a:ext cx="7992888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CC9B00"/>
                </a:solidFill>
                <a:effectLst/>
                <a:latin typeface="ubuntu mono derivative powerline" panose="020B0509030602030204" pitchFamily="49" charset="0"/>
              </a:rPr>
              <a:t>import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numpy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600" b="0" dirty="0">
                <a:solidFill>
                  <a:srgbClr val="CC9B00"/>
                </a:solidFill>
                <a:effectLst/>
                <a:latin typeface="ubuntu mono derivative powerline" panose="020B0509030602030204" pitchFamily="49" charset="0"/>
              </a:rPr>
              <a:t>as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,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</a:p>
          <a:p>
            <a:br>
              <a:rPr lang="en-US" altLang="ko-KR" sz="16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data = </a:t>
            </a:r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random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randint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(0, 20, size=(3, 5))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data = 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data.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astype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float32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print(data)</a:t>
            </a:r>
          </a:p>
          <a:p>
            <a:br>
              <a:rPr lang="en-US" altLang="ko-KR" sz="16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data_dim0 =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reduce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(data, 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rtype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=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REDUCE_AVG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, dim=0)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print(data_dim0)</a:t>
            </a:r>
          </a:p>
          <a:p>
            <a:br>
              <a:rPr lang="en-US" altLang="ko-KR" sz="16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data_dim1 =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reduce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(data, 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rtype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=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REDUCE_AVG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, dim=1)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print(data_dim1)</a:t>
            </a:r>
          </a:p>
          <a:p>
            <a:br>
              <a:rPr lang="en-US" altLang="ko-KR" sz="16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data_sum0 =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reduce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(data, 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rtype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=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REDUCE_SUM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, dim=0)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print(data_sum0)</a:t>
            </a:r>
          </a:p>
          <a:p>
            <a:r>
              <a:rPr lang="en-US" altLang="ko-KR" sz="1600" dirty="0">
                <a:solidFill>
                  <a:srgbClr val="0000FF"/>
                </a:solidFill>
                <a:latin typeface="ubuntu mono derivative powerline" panose="020B0509030602030204" pitchFamily="49" charset="0"/>
              </a:rPr>
              <a:t>...</a:t>
            </a:r>
            <a:endParaRPr lang="en-US" altLang="ko-KR" sz="1600" b="0" dirty="0">
              <a:solidFill>
                <a:srgbClr val="0000FF"/>
              </a:solidFill>
              <a:effectLst/>
              <a:latin typeface="ubuntu mono derivative powerline" panose="020B0509030602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24668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기본 배열 연산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5.1 </a:t>
            </a:r>
            <a:r>
              <a:rPr lang="ko-KR" altLang="en-US" dirty="0"/>
              <a:t>기본 배열 처리 함수</a:t>
            </a:r>
            <a:endParaRPr lang="en-US" altLang="ko-KR" dirty="0"/>
          </a:p>
          <a:p>
            <a:pPr lvl="1"/>
            <a:r>
              <a:rPr lang="en-US" altLang="ko-KR" dirty="0"/>
              <a:t>5.5.1 </a:t>
            </a:r>
            <a:r>
              <a:rPr lang="ko-KR" altLang="en-US" dirty="0"/>
              <a:t>행렬 합</a:t>
            </a:r>
            <a:r>
              <a:rPr lang="en-US" altLang="ko-KR" dirty="0"/>
              <a:t>/</a:t>
            </a:r>
            <a:r>
              <a:rPr lang="ko-KR" altLang="en-US" dirty="0"/>
              <a:t>평균 연산</a:t>
            </a:r>
            <a:endParaRPr lang="en-US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E43EDF6-A25C-79C8-6108-694D99911F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9414" y="2100762"/>
            <a:ext cx="1762371" cy="52394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981AFB7-534B-A3EE-6316-BF02BBCB3CDA}"/>
              </a:ext>
            </a:extLst>
          </p:cNvPr>
          <p:cNvSpPr txBox="1"/>
          <p:nvPr/>
        </p:nvSpPr>
        <p:spPr>
          <a:xfrm>
            <a:off x="1667976" y="2667177"/>
            <a:ext cx="904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dim = 0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E4D126-05A7-DDE9-DD9E-2432BD6741C4}"/>
              </a:ext>
            </a:extLst>
          </p:cNvPr>
          <p:cNvSpPr txBox="1"/>
          <p:nvPr/>
        </p:nvSpPr>
        <p:spPr>
          <a:xfrm>
            <a:off x="6660232" y="2667177"/>
            <a:ext cx="904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dim = 1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32518D7-1F77-731D-72DD-99816B921A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999" y="3217258"/>
            <a:ext cx="1762371" cy="52394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9509860-34FB-55AB-A5B8-A4BD8DB556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999" y="4359426"/>
            <a:ext cx="1762371" cy="18168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C2C30D8-782D-9587-4FA2-EE60958034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0112" y="3661306"/>
            <a:ext cx="1762371" cy="52394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B62FE99-FC11-C8DC-E78B-E941427CDE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8344" y="3661306"/>
            <a:ext cx="1047897" cy="523948"/>
          </a:xfrm>
          <a:prstGeom prst="rect">
            <a:avLst/>
          </a:prstGeom>
        </p:spPr>
      </p:pic>
      <p:sp>
        <p:nvSpPr>
          <p:cNvPr id="30" name="화살표: 아래쪽 29">
            <a:extLst>
              <a:ext uri="{FF2B5EF4-FFF2-40B4-BE49-F238E27FC236}">
                <a16:creationId xmlns:a16="http://schemas.microsoft.com/office/drawing/2014/main" id="{A32D4F03-53A9-AA3B-3918-1DD3ED54AFEC}"/>
              </a:ext>
            </a:extLst>
          </p:cNvPr>
          <p:cNvSpPr/>
          <p:nvPr/>
        </p:nvSpPr>
        <p:spPr>
          <a:xfrm>
            <a:off x="1376448" y="3224632"/>
            <a:ext cx="287566" cy="1134115"/>
          </a:xfrm>
          <a:prstGeom prst="downArrow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화살표: 아래쪽 30">
            <a:extLst>
              <a:ext uri="{FF2B5EF4-FFF2-40B4-BE49-F238E27FC236}">
                <a16:creationId xmlns:a16="http://schemas.microsoft.com/office/drawing/2014/main" id="{9E67F43A-AA4B-A2A4-D94A-577398225839}"/>
              </a:ext>
            </a:extLst>
          </p:cNvPr>
          <p:cNvSpPr/>
          <p:nvPr/>
        </p:nvSpPr>
        <p:spPr>
          <a:xfrm>
            <a:off x="1629012" y="3231633"/>
            <a:ext cx="287566" cy="1134115"/>
          </a:xfrm>
          <a:prstGeom prst="downArrow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화살표: 아래쪽 31">
            <a:extLst>
              <a:ext uri="{FF2B5EF4-FFF2-40B4-BE49-F238E27FC236}">
                <a16:creationId xmlns:a16="http://schemas.microsoft.com/office/drawing/2014/main" id="{A27709CD-4234-3BEA-7F46-9EDB856B3010}"/>
              </a:ext>
            </a:extLst>
          </p:cNvPr>
          <p:cNvSpPr/>
          <p:nvPr/>
        </p:nvSpPr>
        <p:spPr>
          <a:xfrm>
            <a:off x="1935245" y="3231633"/>
            <a:ext cx="287566" cy="1134115"/>
          </a:xfrm>
          <a:prstGeom prst="downArrow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화살표: 아래쪽 32">
            <a:extLst>
              <a:ext uri="{FF2B5EF4-FFF2-40B4-BE49-F238E27FC236}">
                <a16:creationId xmlns:a16="http://schemas.microsoft.com/office/drawing/2014/main" id="{45AD5CE6-3F84-E0E6-E0D0-18D821DFB2EE}"/>
              </a:ext>
            </a:extLst>
          </p:cNvPr>
          <p:cNvSpPr/>
          <p:nvPr/>
        </p:nvSpPr>
        <p:spPr>
          <a:xfrm>
            <a:off x="2241478" y="3231632"/>
            <a:ext cx="287566" cy="1134115"/>
          </a:xfrm>
          <a:prstGeom prst="downArrow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화살표: 아래쪽 33">
            <a:extLst>
              <a:ext uri="{FF2B5EF4-FFF2-40B4-BE49-F238E27FC236}">
                <a16:creationId xmlns:a16="http://schemas.microsoft.com/office/drawing/2014/main" id="{230D00B9-03DD-69A5-0B62-7FA316B9AA05}"/>
              </a:ext>
            </a:extLst>
          </p:cNvPr>
          <p:cNvSpPr/>
          <p:nvPr/>
        </p:nvSpPr>
        <p:spPr>
          <a:xfrm>
            <a:off x="2547711" y="3224632"/>
            <a:ext cx="287566" cy="1134115"/>
          </a:xfrm>
          <a:prstGeom prst="downArrow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화살표: 아래쪽 34">
            <a:extLst>
              <a:ext uri="{FF2B5EF4-FFF2-40B4-BE49-F238E27FC236}">
                <a16:creationId xmlns:a16="http://schemas.microsoft.com/office/drawing/2014/main" id="{4E55D9FC-0D0B-5164-4F8E-5BB284DED009}"/>
              </a:ext>
            </a:extLst>
          </p:cNvPr>
          <p:cNvSpPr/>
          <p:nvPr/>
        </p:nvSpPr>
        <p:spPr>
          <a:xfrm rot="16200000">
            <a:off x="6580000" y="2812705"/>
            <a:ext cx="287566" cy="1889127"/>
          </a:xfrm>
          <a:prstGeom prst="downArrow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화살표: 아래쪽 35">
            <a:extLst>
              <a:ext uri="{FF2B5EF4-FFF2-40B4-BE49-F238E27FC236}">
                <a16:creationId xmlns:a16="http://schemas.microsoft.com/office/drawing/2014/main" id="{E4077E78-6C0F-8155-B8EE-40C800633668}"/>
              </a:ext>
            </a:extLst>
          </p:cNvPr>
          <p:cNvSpPr/>
          <p:nvPr/>
        </p:nvSpPr>
        <p:spPr>
          <a:xfrm rot="16200000">
            <a:off x="6577309" y="2981261"/>
            <a:ext cx="287566" cy="1889127"/>
          </a:xfrm>
          <a:prstGeom prst="downArrow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화살표: 아래쪽 36">
            <a:extLst>
              <a:ext uri="{FF2B5EF4-FFF2-40B4-BE49-F238E27FC236}">
                <a16:creationId xmlns:a16="http://schemas.microsoft.com/office/drawing/2014/main" id="{ADFC6FC3-9BD6-9CDD-7E5E-9DBD0D766D61}"/>
              </a:ext>
            </a:extLst>
          </p:cNvPr>
          <p:cNvSpPr/>
          <p:nvPr/>
        </p:nvSpPr>
        <p:spPr>
          <a:xfrm rot="16200000">
            <a:off x="6577849" y="3153047"/>
            <a:ext cx="287566" cy="1889127"/>
          </a:xfrm>
          <a:prstGeom prst="downArrow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90884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기본 배열 연산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5.1 </a:t>
            </a:r>
            <a:r>
              <a:rPr lang="ko-KR" altLang="en-US" dirty="0"/>
              <a:t>기본 배열 처리 함수</a:t>
            </a:r>
            <a:endParaRPr lang="en-US" altLang="ko-KR" dirty="0"/>
          </a:p>
          <a:p>
            <a:pPr lvl="1"/>
            <a:r>
              <a:rPr lang="en-US" altLang="ko-KR" dirty="0"/>
              <a:t>5.5.1 </a:t>
            </a:r>
            <a:r>
              <a:rPr lang="ko-KR" altLang="en-US" dirty="0"/>
              <a:t>행렬 합</a:t>
            </a:r>
            <a:r>
              <a:rPr lang="en-US" altLang="ko-KR" dirty="0"/>
              <a:t>/</a:t>
            </a:r>
            <a:r>
              <a:rPr lang="ko-KR" altLang="en-US" dirty="0"/>
              <a:t>평균 연산</a:t>
            </a: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FCAE03-D95D-374F-6DE9-F428C178B308}"/>
              </a:ext>
            </a:extLst>
          </p:cNvPr>
          <p:cNvSpPr/>
          <p:nvPr/>
        </p:nvSpPr>
        <p:spPr>
          <a:xfrm>
            <a:off x="880685" y="1993404"/>
            <a:ext cx="7992888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CC9B00"/>
                </a:solidFill>
                <a:effectLst/>
                <a:latin typeface="ubuntu mono derivative powerline" panose="020B0509030602030204" pitchFamily="49" charset="0"/>
              </a:rPr>
              <a:t>import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numpy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600" b="0" dirty="0">
                <a:solidFill>
                  <a:srgbClr val="CC9B00"/>
                </a:solidFill>
                <a:effectLst/>
                <a:latin typeface="ubuntu mono derivative powerline" panose="020B0509030602030204" pitchFamily="49" charset="0"/>
              </a:rPr>
              <a:t>as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,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</a:p>
          <a:p>
            <a:endParaRPr lang="en-US" altLang="ko-KR" sz="1600" b="0" dirty="0">
              <a:effectLst/>
              <a:latin typeface="ubuntu mono derivative powerline" panose="020B0509030602030204" pitchFamily="49" charset="0"/>
            </a:endParaRPr>
          </a:p>
          <a:p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def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data_reduce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func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, dim):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   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global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data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    print("==========================")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    print(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f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'{data}\n')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   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return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print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reduce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(data, 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rtype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=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func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, dim=dim))</a:t>
            </a:r>
          </a:p>
          <a:p>
            <a:endParaRPr lang="en-US" altLang="ko-KR" sz="1600" dirty="0">
              <a:latin typeface="ubuntu mono derivative powerline" panose="020B0509030602030204" pitchFamily="49" charset="0"/>
            </a:endParaRPr>
          </a:p>
          <a:p>
            <a:br>
              <a:rPr lang="en-US" altLang="ko-KR" sz="16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data = </a:t>
            </a:r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random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randint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(0, 20, size=(3, 5))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data = 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data.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astype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float32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print(data)</a:t>
            </a:r>
          </a:p>
        </p:txBody>
      </p:sp>
    </p:spTree>
    <p:extLst>
      <p:ext uri="{BB962C8B-B14F-4D97-AF65-F5344CB8AC3E}">
        <p14:creationId xmlns:p14="http://schemas.microsoft.com/office/powerpoint/2010/main" val="41267762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기본 배열 연산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5.1 </a:t>
            </a:r>
            <a:r>
              <a:rPr lang="ko-KR" altLang="en-US" dirty="0"/>
              <a:t>기본 배열 처리 함수</a:t>
            </a:r>
            <a:endParaRPr lang="en-US" altLang="ko-KR" dirty="0"/>
          </a:p>
          <a:p>
            <a:pPr lvl="1"/>
            <a:r>
              <a:rPr lang="en-US" altLang="ko-KR" dirty="0"/>
              <a:t>5.5.1 </a:t>
            </a:r>
            <a:r>
              <a:rPr lang="ko-KR" altLang="en-US" dirty="0"/>
              <a:t>행렬 합</a:t>
            </a:r>
            <a:r>
              <a:rPr lang="en-US" altLang="ko-KR" dirty="0"/>
              <a:t>/</a:t>
            </a:r>
            <a:r>
              <a:rPr lang="ko-KR" altLang="en-US" dirty="0"/>
              <a:t>평균 연산</a:t>
            </a: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FCAE03-D95D-374F-6DE9-F428C178B308}"/>
              </a:ext>
            </a:extLst>
          </p:cNvPr>
          <p:cNvSpPr/>
          <p:nvPr/>
        </p:nvSpPr>
        <p:spPr>
          <a:xfrm>
            <a:off x="880685" y="1993404"/>
            <a:ext cx="7992888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CC9B00"/>
                </a:solidFill>
                <a:effectLst/>
                <a:latin typeface="ubuntu mono derivative powerline" panose="020B0509030602030204" pitchFamily="49" charset="0"/>
              </a:rPr>
              <a:t>import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numpy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600" b="0" dirty="0">
                <a:solidFill>
                  <a:srgbClr val="CC9B00"/>
                </a:solidFill>
                <a:effectLst/>
                <a:latin typeface="ubuntu mono derivative powerline" panose="020B0509030602030204" pitchFamily="49" charset="0"/>
              </a:rPr>
              <a:t>as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,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</a:p>
          <a:p>
            <a:endParaRPr lang="en-US" altLang="ko-KR" sz="1600" b="0" dirty="0">
              <a:effectLst/>
              <a:latin typeface="ubuntu mono derivative powerline" panose="020B0509030602030204" pitchFamily="49" charset="0"/>
            </a:endParaRPr>
          </a:p>
          <a:p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def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data_reduce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func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, dim):</a:t>
            </a:r>
          </a:p>
          <a:p>
            <a:endParaRPr lang="en-US" altLang="ko-KR" sz="1600" dirty="0">
              <a:latin typeface="ubuntu mono derivative powerline" panose="020B0509030602030204" pitchFamily="49" charset="0"/>
            </a:endParaRPr>
          </a:p>
          <a:p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...</a:t>
            </a:r>
          </a:p>
          <a:p>
            <a:endParaRPr lang="en-US" altLang="ko-KR" sz="1600" dirty="0">
              <a:latin typeface="ubuntu mono derivative powerline" panose="020B0509030602030204" pitchFamily="49" charset="0"/>
            </a:endParaRPr>
          </a:p>
          <a:p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data_reduce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REDUCE_AVG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, 0)</a:t>
            </a:r>
          </a:p>
          <a:p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data_reduce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REDUCE_AVG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, 1)</a:t>
            </a:r>
          </a:p>
          <a:p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data_reduce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REDUCE_SUM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, 0)</a:t>
            </a:r>
          </a:p>
          <a:p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data_reduce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REDUCE_SUM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, 1)</a:t>
            </a:r>
          </a:p>
          <a:p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data_reduce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REDUCE_MAX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, 0)</a:t>
            </a:r>
          </a:p>
          <a:p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data_reduce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REDUCE_MAX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, 1)</a:t>
            </a:r>
          </a:p>
          <a:p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data_reduce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REDUCE_MIN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, 0)</a:t>
            </a:r>
          </a:p>
          <a:p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data_reduce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REDUCE_MIN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, 1)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DAF92AE-F14A-9EC7-C6F0-8C7256A19B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4734"/>
          <a:stretch/>
        </p:blipFill>
        <p:spPr>
          <a:xfrm>
            <a:off x="4872982" y="2209428"/>
            <a:ext cx="1656184" cy="268623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60301EC-F5D8-FFDE-076A-3EAB8321AC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2280" y="1921396"/>
            <a:ext cx="1455378" cy="3346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4893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기본 배열 연산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5.1 </a:t>
            </a:r>
            <a:r>
              <a:rPr lang="ko-KR" altLang="en-US" dirty="0"/>
              <a:t>기본 배열 처리 함수</a:t>
            </a:r>
            <a:endParaRPr lang="en-US" altLang="ko-KR" dirty="0"/>
          </a:p>
          <a:p>
            <a:pPr lvl="1"/>
            <a:r>
              <a:rPr lang="en-US" altLang="ko-KR" dirty="0"/>
              <a:t>5.5.2 </a:t>
            </a:r>
            <a:r>
              <a:rPr lang="ko-KR" altLang="en-US" dirty="0"/>
              <a:t>행렬 원소 정렬</a:t>
            </a: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FCAE03-D95D-374F-6DE9-F428C178B308}"/>
              </a:ext>
            </a:extLst>
          </p:cNvPr>
          <p:cNvSpPr/>
          <p:nvPr/>
        </p:nvSpPr>
        <p:spPr>
          <a:xfrm>
            <a:off x="880685" y="1993404"/>
            <a:ext cx="7992888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CC9B00"/>
                </a:solidFill>
                <a:effectLst/>
                <a:latin typeface="ubuntu mono derivative powerline" panose="020B0509030602030204" pitchFamily="49" charset="0"/>
              </a:rPr>
              <a:t>import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numpy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600" b="0" dirty="0">
                <a:solidFill>
                  <a:srgbClr val="CC9B00"/>
                </a:solidFill>
                <a:effectLst/>
                <a:latin typeface="ubuntu mono derivative powerline" panose="020B0509030602030204" pitchFamily="49" charset="0"/>
              </a:rPr>
              <a:t>as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,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</a:p>
          <a:p>
            <a:br>
              <a:rPr lang="en-US" altLang="ko-KR" sz="16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data = </a:t>
            </a:r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random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randint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(0, 100, 15).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reshape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(3, 5)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print(data)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print("=======================")</a:t>
            </a:r>
          </a:p>
          <a:p>
            <a:br>
              <a:rPr lang="en-US" altLang="ko-KR" sz="16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sort1 =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sort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(data,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SORT_EVERY_ROW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sort2 =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sort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(data,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SORT_EVERY_COLUMN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sort3 =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sort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(data,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SORT_EVERY_ROW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+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SORT_DESCENDING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sort4 = </a:t>
            </a:r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sort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(data, axis=1)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sort5 = </a:t>
            </a:r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sort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(data, axis=0)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sort6 = </a:t>
            </a:r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sort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(data, axis=1)[:, ::-1]</a:t>
            </a:r>
          </a:p>
        </p:txBody>
      </p:sp>
    </p:spTree>
    <p:extLst>
      <p:ext uri="{BB962C8B-B14F-4D97-AF65-F5344CB8AC3E}">
        <p14:creationId xmlns:p14="http://schemas.microsoft.com/office/powerpoint/2010/main" val="36600308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기본 배열 연산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5.1 </a:t>
            </a:r>
            <a:r>
              <a:rPr lang="ko-KR" altLang="en-US" dirty="0"/>
              <a:t>기본 배열 처리 함수</a:t>
            </a:r>
            <a:endParaRPr lang="en-US" altLang="ko-KR" dirty="0"/>
          </a:p>
          <a:p>
            <a:pPr lvl="1"/>
            <a:r>
              <a:rPr lang="en-US" altLang="ko-KR" dirty="0"/>
              <a:t>5.5.2 </a:t>
            </a:r>
            <a:r>
              <a:rPr lang="ko-KR" altLang="en-US" dirty="0"/>
              <a:t>행렬 원소 정렬</a:t>
            </a: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FCAE03-D95D-374F-6DE9-F428C178B308}"/>
              </a:ext>
            </a:extLst>
          </p:cNvPr>
          <p:cNvSpPr/>
          <p:nvPr/>
        </p:nvSpPr>
        <p:spPr>
          <a:xfrm>
            <a:off x="880685" y="1993404"/>
            <a:ext cx="799288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titles = ['sort1','sort2','sort3','sort4','sort5','sort6']</a:t>
            </a:r>
          </a:p>
          <a:p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for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title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in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titles: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   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print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(title)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   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print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eval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(title))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60D1681-7162-5AD7-295E-B4EEDB0E17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9792" y="3040026"/>
            <a:ext cx="1505160" cy="207674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48FDD09-1E05-A11C-F09A-0FD6BF9E57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2080" y="3040026"/>
            <a:ext cx="1522316" cy="2076740"/>
          </a:xfrm>
          <a:prstGeom prst="rect">
            <a:avLst/>
          </a:prstGeom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51EED832-96DD-02B4-0CB5-71E576AAA955}"/>
              </a:ext>
            </a:extLst>
          </p:cNvPr>
          <p:cNvCxnSpPr/>
          <p:nvPr/>
        </p:nvCxnSpPr>
        <p:spPr>
          <a:xfrm>
            <a:off x="4572000" y="4029729"/>
            <a:ext cx="360040" cy="0"/>
          </a:xfrm>
          <a:prstGeom prst="line">
            <a:avLst/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45AFC668-3A8A-1AC9-8B97-2E5B6A9F0725}"/>
              </a:ext>
            </a:extLst>
          </p:cNvPr>
          <p:cNvCxnSpPr/>
          <p:nvPr/>
        </p:nvCxnSpPr>
        <p:spPr>
          <a:xfrm>
            <a:off x="4572000" y="4173745"/>
            <a:ext cx="360040" cy="0"/>
          </a:xfrm>
          <a:prstGeom prst="line">
            <a:avLst/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>
            <a:extLst>
              <a:ext uri="{FF2B5EF4-FFF2-40B4-BE49-F238E27FC236}">
                <a16:creationId xmlns:a16="http://schemas.microsoft.com/office/drawing/2014/main" id="{E39A529F-CE17-B88F-9087-B76FC811EF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8264" y="3214144"/>
            <a:ext cx="1428949" cy="533474"/>
          </a:xfrm>
          <a:prstGeom prst="rect">
            <a:avLst/>
          </a:prstGeom>
        </p:spPr>
      </p:pic>
      <p:sp>
        <p:nvSpPr>
          <p:cNvPr id="17" name="화살표: 아래쪽 16">
            <a:extLst>
              <a:ext uri="{FF2B5EF4-FFF2-40B4-BE49-F238E27FC236}">
                <a16:creationId xmlns:a16="http://schemas.microsoft.com/office/drawing/2014/main" id="{F87F1EFF-C9FE-11AB-B77D-23CC9E10A195}"/>
              </a:ext>
            </a:extLst>
          </p:cNvPr>
          <p:cNvSpPr/>
          <p:nvPr/>
        </p:nvSpPr>
        <p:spPr>
          <a:xfrm rot="5400000">
            <a:off x="7316950" y="2485528"/>
            <a:ext cx="287566" cy="1621065"/>
          </a:xfrm>
          <a:prstGeom prst="downArrow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화살표: 아래쪽 17">
            <a:extLst>
              <a:ext uri="{FF2B5EF4-FFF2-40B4-BE49-F238E27FC236}">
                <a16:creationId xmlns:a16="http://schemas.microsoft.com/office/drawing/2014/main" id="{89C8B598-8BDC-68C1-E1A3-49A4D46DB253}"/>
              </a:ext>
            </a:extLst>
          </p:cNvPr>
          <p:cNvSpPr/>
          <p:nvPr/>
        </p:nvSpPr>
        <p:spPr>
          <a:xfrm rot="5400000">
            <a:off x="7316950" y="2834962"/>
            <a:ext cx="287566" cy="1621065"/>
          </a:xfrm>
          <a:prstGeom prst="downArrow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313CBF7-0BC6-D9E6-2CF8-956D90D3874F}"/>
              </a:ext>
            </a:extLst>
          </p:cNvPr>
          <p:cNvSpPr/>
          <p:nvPr/>
        </p:nvSpPr>
        <p:spPr>
          <a:xfrm>
            <a:off x="3419872" y="5082440"/>
            <a:ext cx="458559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sort1 =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sort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(data,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SORT_EVERY_ROW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sort4 = </a:t>
            </a:r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sort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(data, axis=1)</a:t>
            </a:r>
          </a:p>
        </p:txBody>
      </p:sp>
    </p:spTree>
    <p:extLst>
      <p:ext uri="{BB962C8B-B14F-4D97-AF65-F5344CB8AC3E}">
        <p14:creationId xmlns:p14="http://schemas.microsoft.com/office/powerpoint/2010/main" val="3525923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기본 배열 연산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5.1 </a:t>
            </a:r>
            <a:r>
              <a:rPr lang="ko-KR" altLang="en-US" dirty="0"/>
              <a:t>기본 배열 처리 함수</a:t>
            </a:r>
            <a:endParaRPr lang="en-US" altLang="ko-KR" dirty="0"/>
          </a:p>
          <a:p>
            <a:pPr lvl="1"/>
            <a:r>
              <a:rPr lang="en-US" altLang="ko-KR" dirty="0"/>
              <a:t>5.5.2 </a:t>
            </a:r>
            <a:r>
              <a:rPr lang="ko-KR" altLang="en-US" dirty="0"/>
              <a:t>행렬 원소 정렬</a:t>
            </a: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FCAE03-D95D-374F-6DE9-F428C178B308}"/>
              </a:ext>
            </a:extLst>
          </p:cNvPr>
          <p:cNvSpPr/>
          <p:nvPr/>
        </p:nvSpPr>
        <p:spPr>
          <a:xfrm>
            <a:off x="880685" y="1993404"/>
            <a:ext cx="799288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titles = ['sort1','sort2','sort3','sort4','sort5','sort6']</a:t>
            </a:r>
          </a:p>
          <a:p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for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title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in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titles: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   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print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(title)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   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print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eval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(title))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60D1681-7162-5AD7-295E-B4EEDB0E17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9792" y="3416671"/>
            <a:ext cx="1505160" cy="207674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48FDD09-1E05-A11C-F09A-0FD6BF9E57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2080" y="3416671"/>
            <a:ext cx="1522316" cy="2076740"/>
          </a:xfrm>
          <a:prstGeom prst="rect">
            <a:avLst/>
          </a:prstGeom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51EED832-96DD-02B4-0CB5-71E576AAA955}"/>
              </a:ext>
            </a:extLst>
          </p:cNvPr>
          <p:cNvCxnSpPr/>
          <p:nvPr/>
        </p:nvCxnSpPr>
        <p:spPr>
          <a:xfrm>
            <a:off x="4572000" y="4406374"/>
            <a:ext cx="360040" cy="0"/>
          </a:xfrm>
          <a:prstGeom prst="line">
            <a:avLst/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45AFC668-3A8A-1AC9-8B97-2E5B6A9F0725}"/>
              </a:ext>
            </a:extLst>
          </p:cNvPr>
          <p:cNvCxnSpPr/>
          <p:nvPr/>
        </p:nvCxnSpPr>
        <p:spPr>
          <a:xfrm>
            <a:off x="4572000" y="4550390"/>
            <a:ext cx="360040" cy="0"/>
          </a:xfrm>
          <a:prstGeom prst="line">
            <a:avLst/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E9C1B6F0-5579-BE7C-3D8F-CA68207FBB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8880" y="3361556"/>
            <a:ext cx="4339384" cy="72399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0E23DC3-7469-D0A3-1175-7C5F583EBF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7784" y="4804742"/>
            <a:ext cx="4339384" cy="72399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1F52167-32F0-4B9C-EFDD-31EF42CF9C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17241" y="3243375"/>
            <a:ext cx="1428949" cy="533474"/>
          </a:xfrm>
          <a:prstGeom prst="rect">
            <a:avLst/>
          </a:prstGeom>
        </p:spPr>
      </p:pic>
      <p:sp>
        <p:nvSpPr>
          <p:cNvPr id="14" name="화살표: 아래쪽 13">
            <a:extLst>
              <a:ext uri="{FF2B5EF4-FFF2-40B4-BE49-F238E27FC236}">
                <a16:creationId xmlns:a16="http://schemas.microsoft.com/office/drawing/2014/main" id="{C7427B0F-2FAE-6E88-5FD0-0FC59ABB9C7D}"/>
              </a:ext>
            </a:extLst>
          </p:cNvPr>
          <p:cNvSpPr/>
          <p:nvPr/>
        </p:nvSpPr>
        <p:spPr>
          <a:xfrm>
            <a:off x="2820524" y="3243375"/>
            <a:ext cx="287566" cy="1054285"/>
          </a:xfrm>
          <a:prstGeom prst="downArrow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화살표: 아래쪽 11">
            <a:extLst>
              <a:ext uri="{FF2B5EF4-FFF2-40B4-BE49-F238E27FC236}">
                <a16:creationId xmlns:a16="http://schemas.microsoft.com/office/drawing/2014/main" id="{471016EB-1E8D-42B4-6A8E-A599C6B91D22}"/>
              </a:ext>
            </a:extLst>
          </p:cNvPr>
          <p:cNvSpPr/>
          <p:nvPr/>
        </p:nvSpPr>
        <p:spPr>
          <a:xfrm>
            <a:off x="3287932" y="3243375"/>
            <a:ext cx="287566" cy="1054285"/>
          </a:xfrm>
          <a:prstGeom prst="downArrow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화살표: 아래쪽 15">
            <a:extLst>
              <a:ext uri="{FF2B5EF4-FFF2-40B4-BE49-F238E27FC236}">
                <a16:creationId xmlns:a16="http://schemas.microsoft.com/office/drawing/2014/main" id="{0EB51513-CAC7-0D27-059C-E689CC4150E1}"/>
              </a:ext>
            </a:extLst>
          </p:cNvPr>
          <p:cNvSpPr/>
          <p:nvPr/>
        </p:nvSpPr>
        <p:spPr>
          <a:xfrm>
            <a:off x="3744222" y="3243375"/>
            <a:ext cx="287566" cy="1054285"/>
          </a:xfrm>
          <a:prstGeom prst="downArrow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BE0D43C-0FBE-AB9E-AFE8-E9FEA4798D10}"/>
              </a:ext>
            </a:extLst>
          </p:cNvPr>
          <p:cNvSpPr/>
          <p:nvPr/>
        </p:nvSpPr>
        <p:spPr>
          <a:xfrm>
            <a:off x="3419872" y="5082440"/>
            <a:ext cx="496855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sort2 =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sort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(data,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SORT_EVERY_COLUMN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sort5 = </a:t>
            </a:r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sort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(data, axis=0)</a:t>
            </a:r>
          </a:p>
        </p:txBody>
      </p:sp>
    </p:spTree>
    <p:extLst>
      <p:ext uri="{BB962C8B-B14F-4D97-AF65-F5344CB8AC3E}">
        <p14:creationId xmlns:p14="http://schemas.microsoft.com/office/powerpoint/2010/main" val="2005075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기본 배열 연산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5.1 </a:t>
            </a:r>
            <a:r>
              <a:rPr lang="ko-KR" altLang="en-US" dirty="0"/>
              <a:t>기본 배열 처리 함수</a:t>
            </a:r>
            <a:endParaRPr lang="en-US" altLang="ko-KR" dirty="0"/>
          </a:p>
          <a:p>
            <a:pPr lvl="1"/>
            <a:r>
              <a:rPr lang="en-US" altLang="ko-KR" dirty="0"/>
              <a:t>5.5.2 </a:t>
            </a:r>
            <a:r>
              <a:rPr lang="ko-KR" altLang="en-US" dirty="0"/>
              <a:t>행렬 원소 정렬</a:t>
            </a: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FCAE03-D95D-374F-6DE9-F428C178B308}"/>
              </a:ext>
            </a:extLst>
          </p:cNvPr>
          <p:cNvSpPr/>
          <p:nvPr/>
        </p:nvSpPr>
        <p:spPr>
          <a:xfrm>
            <a:off x="880685" y="1993404"/>
            <a:ext cx="799288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titles = ['sort1','sort2','sort3','sort4','sort5','sort6']</a:t>
            </a:r>
          </a:p>
          <a:p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for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title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in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titles: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   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print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(title)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   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print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eval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(title))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60D1681-7162-5AD7-295E-B4EEDB0E17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9792" y="3045536"/>
            <a:ext cx="1505160" cy="207674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48FDD09-1E05-A11C-F09A-0FD6BF9E57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2080" y="3045536"/>
            <a:ext cx="1522316" cy="2076740"/>
          </a:xfrm>
          <a:prstGeom prst="rect">
            <a:avLst/>
          </a:prstGeom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51EED832-96DD-02B4-0CB5-71E576AAA955}"/>
              </a:ext>
            </a:extLst>
          </p:cNvPr>
          <p:cNvCxnSpPr/>
          <p:nvPr/>
        </p:nvCxnSpPr>
        <p:spPr>
          <a:xfrm>
            <a:off x="4572000" y="4035239"/>
            <a:ext cx="360040" cy="0"/>
          </a:xfrm>
          <a:prstGeom prst="line">
            <a:avLst/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45AFC668-3A8A-1AC9-8B97-2E5B6A9F0725}"/>
              </a:ext>
            </a:extLst>
          </p:cNvPr>
          <p:cNvCxnSpPr/>
          <p:nvPr/>
        </p:nvCxnSpPr>
        <p:spPr>
          <a:xfrm>
            <a:off x="4572000" y="4179255"/>
            <a:ext cx="360040" cy="0"/>
          </a:xfrm>
          <a:prstGeom prst="line">
            <a:avLst/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>
            <a:extLst>
              <a:ext uri="{FF2B5EF4-FFF2-40B4-BE49-F238E27FC236}">
                <a16:creationId xmlns:a16="http://schemas.microsoft.com/office/drawing/2014/main" id="{E39A529F-CE17-B88F-9087-B76FC811EF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3608" y="3240484"/>
            <a:ext cx="1428949" cy="533474"/>
          </a:xfrm>
          <a:prstGeom prst="rect">
            <a:avLst/>
          </a:prstGeom>
        </p:spPr>
      </p:pic>
      <p:sp>
        <p:nvSpPr>
          <p:cNvPr id="17" name="화살표: 아래쪽 16">
            <a:extLst>
              <a:ext uri="{FF2B5EF4-FFF2-40B4-BE49-F238E27FC236}">
                <a16:creationId xmlns:a16="http://schemas.microsoft.com/office/drawing/2014/main" id="{F87F1EFF-C9FE-11AB-B77D-23CC9E10A195}"/>
              </a:ext>
            </a:extLst>
          </p:cNvPr>
          <p:cNvSpPr/>
          <p:nvPr/>
        </p:nvSpPr>
        <p:spPr>
          <a:xfrm rot="16200000">
            <a:off x="1887265" y="2469865"/>
            <a:ext cx="287566" cy="1702185"/>
          </a:xfrm>
          <a:prstGeom prst="downArrow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화살표: 아래쪽 4">
            <a:extLst>
              <a:ext uri="{FF2B5EF4-FFF2-40B4-BE49-F238E27FC236}">
                <a16:creationId xmlns:a16="http://schemas.microsoft.com/office/drawing/2014/main" id="{BE3815FC-A766-A99B-1816-1AF663C3AF52}"/>
              </a:ext>
            </a:extLst>
          </p:cNvPr>
          <p:cNvSpPr/>
          <p:nvPr/>
        </p:nvSpPr>
        <p:spPr>
          <a:xfrm rot="16200000">
            <a:off x="1887266" y="2820742"/>
            <a:ext cx="287566" cy="1702185"/>
          </a:xfrm>
          <a:prstGeom prst="downArrow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B80DE9D-3793-A23D-849E-11AD30AB463C}"/>
              </a:ext>
            </a:extLst>
          </p:cNvPr>
          <p:cNvSpPr/>
          <p:nvPr/>
        </p:nvSpPr>
        <p:spPr>
          <a:xfrm>
            <a:off x="1403648" y="5094889"/>
            <a:ext cx="661772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sort3 =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sort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(data,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SORT_EVERY_ROW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+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SORT_DESCENDING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sort6 = </a:t>
            </a:r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sort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(data, axis=1)[:, ::-1]</a:t>
            </a:r>
          </a:p>
        </p:txBody>
      </p:sp>
    </p:spTree>
    <p:extLst>
      <p:ext uri="{BB962C8B-B14F-4D97-AF65-F5344CB8AC3E}">
        <p14:creationId xmlns:p14="http://schemas.microsoft.com/office/powerpoint/2010/main" val="523736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기본 배열 연산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5.1 </a:t>
            </a:r>
            <a:r>
              <a:rPr lang="ko-KR" altLang="en-US" dirty="0"/>
              <a:t>기본 배열 처리 함수</a:t>
            </a:r>
            <a:endParaRPr lang="en-US" altLang="ko-KR" dirty="0"/>
          </a:p>
          <a:p>
            <a:pPr lvl="1"/>
            <a:r>
              <a:rPr lang="en-US" altLang="ko-KR" dirty="0"/>
              <a:t>5.5.3 </a:t>
            </a:r>
            <a:r>
              <a:rPr lang="ko-KR" altLang="en-US" dirty="0"/>
              <a:t>행렬 축소 연산</a:t>
            </a: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FCAE03-D95D-374F-6DE9-F428C178B308}"/>
              </a:ext>
            </a:extLst>
          </p:cNvPr>
          <p:cNvSpPr/>
          <p:nvPr/>
        </p:nvSpPr>
        <p:spPr>
          <a:xfrm>
            <a:off x="880685" y="1993404"/>
            <a:ext cx="7992888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0" dirty="0">
                <a:solidFill>
                  <a:srgbClr val="CC9B00"/>
                </a:solidFill>
                <a:effectLst/>
                <a:latin typeface="ubuntu mono derivative powerline" panose="020B0509030602030204" pitchFamily="49" charset="0"/>
              </a:rPr>
              <a:t>import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4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numpy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400" b="0" dirty="0">
                <a:solidFill>
                  <a:srgbClr val="CC9B00"/>
                </a:solidFill>
                <a:effectLst/>
                <a:latin typeface="ubuntu mono derivative powerline" panose="020B0509030602030204" pitchFamily="49" charset="0"/>
              </a:rPr>
              <a:t>as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,</a:t>
            </a:r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400" dirty="0">
                <a:solidFill>
                  <a:srgbClr val="7030A0"/>
                </a:solidFill>
                <a:latin typeface="ubuntu mono derivative powerline" panose="020B0509030602030204" pitchFamily="49" charset="0"/>
              </a:rPr>
              <a:t>cv2</a:t>
            </a:r>
            <a:endParaRPr lang="en-US" altLang="ko-KR" sz="1400" b="0" dirty="0">
              <a:solidFill>
                <a:srgbClr val="7030A0"/>
              </a:solidFill>
              <a:effectLst/>
              <a:latin typeface="ubuntu mono derivative powerline" panose="020B0509030602030204" pitchFamily="49" charset="0"/>
            </a:endParaRPr>
          </a:p>
          <a:p>
            <a:br>
              <a:rPr lang="en-US" altLang="ko-KR" sz="1400" b="0" dirty="0">
                <a:solidFill>
                  <a:srgbClr val="D4D4D4"/>
                </a:solidFill>
                <a:effectLst/>
                <a:latin typeface="ubuntu mono derivative powerline" panose="020B0509030602030204" pitchFamily="49" charset="0"/>
              </a:rPr>
            </a:b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m1 = </a:t>
            </a:r>
            <a:r>
              <a:rPr lang="en-US" altLang="ko-KR" sz="14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random</a:t>
            </a:r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rand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(3, 5) </a:t>
            </a:r>
            <a:r>
              <a:rPr lang="en-US" altLang="ko-KR" sz="14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# 3 * 5 </a:t>
            </a:r>
            <a:r>
              <a:rPr lang="ko-KR" altLang="en-US" sz="14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행렬 랜덤으로 생성</a:t>
            </a:r>
            <a:endParaRPr lang="en-US" altLang="ko-KR" sz="1400" b="0" dirty="0">
              <a:solidFill>
                <a:srgbClr val="00B050"/>
              </a:solidFill>
              <a:effectLst/>
              <a:latin typeface="ubuntu mono derivative powerline" panose="020B0509030602030204" pitchFamily="49" charset="0"/>
            </a:endParaRPr>
          </a:p>
          <a:p>
            <a:r>
              <a:rPr lang="en-US" altLang="ko-KR" sz="1400" dirty="0">
                <a:solidFill>
                  <a:srgbClr val="0000FF"/>
                </a:solidFill>
                <a:latin typeface="ubuntu mono derivative powerline" panose="020B0509030602030204" pitchFamily="49" charset="0"/>
              </a:rPr>
              <a:t>print</a:t>
            </a:r>
            <a:r>
              <a:rPr lang="en-US" altLang="ko-KR" sz="1400" dirty="0">
                <a:latin typeface="ubuntu mono derivative powerline" panose="020B0509030602030204" pitchFamily="49" charset="0"/>
              </a:rPr>
              <a:t>(m1)</a:t>
            </a:r>
          </a:p>
          <a:p>
            <a:endParaRPr lang="en-US" altLang="ko-KR" sz="1400" b="0" dirty="0">
              <a:effectLst/>
              <a:latin typeface="ubuntu mono derivative powerline" panose="020B0509030602030204" pitchFamily="49" charset="0"/>
            </a:endParaRPr>
          </a:p>
          <a:p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m2 = m1.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copy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() * 1000//10 </a:t>
            </a:r>
            <a:r>
              <a:rPr lang="en-US" altLang="ko-KR" sz="14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# </a:t>
            </a:r>
            <a:r>
              <a:rPr lang="en-US" altLang="ko-KR" sz="1400" dirty="0">
                <a:solidFill>
                  <a:srgbClr val="00B050"/>
                </a:solidFill>
                <a:latin typeface="ubuntu mono derivative powerline" panose="020B0509030602030204" pitchFamily="49" charset="0"/>
              </a:rPr>
              <a:t>*1000</a:t>
            </a:r>
            <a:r>
              <a:rPr lang="ko-KR" altLang="en-US" sz="1400" dirty="0">
                <a:solidFill>
                  <a:srgbClr val="00B050"/>
                </a:solidFill>
                <a:latin typeface="ubuntu mono derivative powerline" panose="020B0509030602030204" pitchFamily="49" charset="0"/>
              </a:rPr>
              <a:t>하고</a:t>
            </a:r>
            <a:r>
              <a:rPr lang="en-US" altLang="ko-KR" sz="1400" dirty="0">
                <a:solidFill>
                  <a:srgbClr val="00B050"/>
                </a:solidFill>
                <a:latin typeface="ubuntu mono derivative powerline" panose="020B0509030602030204" pitchFamily="49" charset="0"/>
              </a:rPr>
              <a:t>, 10</a:t>
            </a:r>
            <a:r>
              <a:rPr lang="ko-KR" altLang="en-US" sz="1400" dirty="0">
                <a:solidFill>
                  <a:srgbClr val="00B050"/>
                </a:solidFill>
                <a:latin typeface="ubuntu mono derivative powerline" panose="020B0509030602030204" pitchFamily="49" charset="0"/>
              </a:rPr>
              <a:t>으로 나눈 몫을 취하면 </a:t>
            </a:r>
            <a:r>
              <a:rPr lang="en-US" altLang="ko-KR" sz="1400" dirty="0">
                <a:solidFill>
                  <a:srgbClr val="00B050"/>
                </a:solidFill>
                <a:latin typeface="ubuntu mono derivative powerline" panose="020B0509030602030204" pitchFamily="49" charset="0"/>
              </a:rPr>
              <a:t>0~100</a:t>
            </a:r>
            <a:r>
              <a:rPr lang="ko-KR" altLang="en-US" sz="1400" dirty="0">
                <a:solidFill>
                  <a:srgbClr val="00B050"/>
                </a:solidFill>
                <a:latin typeface="ubuntu mono derivative powerline" panose="020B0509030602030204" pitchFamily="49" charset="0"/>
              </a:rPr>
              <a:t>의 난수 생성</a:t>
            </a:r>
            <a:endParaRPr lang="en-US" altLang="ko-KR" sz="1400" b="0" dirty="0">
              <a:solidFill>
                <a:srgbClr val="00B050"/>
              </a:solidFill>
              <a:effectLst/>
              <a:latin typeface="ubuntu mono derivative powerline" panose="020B0509030602030204" pitchFamily="49" charset="0"/>
            </a:endParaRPr>
          </a:p>
          <a:p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print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(m2)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A607A66-1848-BA65-15F9-EAACEC4A08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855" y="3865612"/>
            <a:ext cx="4467849" cy="1095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760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기본 배열 연산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5.1 </a:t>
            </a:r>
            <a:r>
              <a:rPr lang="ko-KR" altLang="en-US" dirty="0"/>
              <a:t>기본 배열 처리 함수</a:t>
            </a:r>
            <a:endParaRPr lang="en-US" altLang="ko-KR" dirty="0"/>
          </a:p>
          <a:p>
            <a:pPr lvl="1"/>
            <a:r>
              <a:rPr lang="en-US" altLang="ko-KR" dirty="0"/>
              <a:t>5.5.3 </a:t>
            </a:r>
            <a:r>
              <a:rPr lang="ko-KR" altLang="en-US" dirty="0"/>
              <a:t>행렬 축소 연산</a:t>
            </a: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FCAE03-D95D-374F-6DE9-F428C178B308}"/>
              </a:ext>
            </a:extLst>
          </p:cNvPr>
          <p:cNvSpPr/>
          <p:nvPr/>
        </p:nvSpPr>
        <p:spPr>
          <a:xfrm>
            <a:off x="880685" y="1993404"/>
            <a:ext cx="7992888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0" dirty="0">
                <a:solidFill>
                  <a:srgbClr val="CC9B00"/>
                </a:solidFill>
                <a:effectLst/>
                <a:latin typeface="ubuntu mono derivative powerline" panose="020B0509030602030204" pitchFamily="49" charset="0"/>
              </a:rPr>
              <a:t>import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4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numpy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400" b="0" dirty="0">
                <a:solidFill>
                  <a:srgbClr val="CC9B00"/>
                </a:solidFill>
                <a:effectLst/>
                <a:latin typeface="ubuntu mono derivative powerline" panose="020B0509030602030204" pitchFamily="49" charset="0"/>
              </a:rPr>
              <a:t>as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, </a:t>
            </a:r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</a:p>
          <a:p>
            <a:br>
              <a:rPr lang="en-US" altLang="ko-KR" sz="14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m1 = </a:t>
            </a:r>
            <a:r>
              <a:rPr lang="en-US" altLang="ko-KR" sz="14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random</a:t>
            </a:r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rand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(3, 5) </a:t>
            </a:r>
            <a:r>
              <a:rPr lang="en-US" altLang="ko-KR" sz="14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# 3 * 5 </a:t>
            </a:r>
            <a:r>
              <a:rPr lang="ko-KR" altLang="en-US" sz="14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행렬 랜덤으로 생성</a:t>
            </a:r>
          </a:p>
          <a:p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m2 = m1.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copy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() * 1000//10 </a:t>
            </a:r>
            <a:r>
              <a:rPr lang="en-US" altLang="ko-KR" sz="14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# *1000</a:t>
            </a:r>
            <a:r>
              <a:rPr lang="ko-KR" altLang="en-US" sz="14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하고</a:t>
            </a:r>
            <a:r>
              <a:rPr lang="en-US" altLang="ko-KR" sz="14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, 10</a:t>
            </a:r>
            <a:r>
              <a:rPr lang="ko-KR" altLang="en-US" sz="14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으로 나눈 몫을 취하면 </a:t>
            </a:r>
            <a:r>
              <a:rPr lang="en-US" altLang="ko-KR" sz="14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0~100</a:t>
            </a:r>
            <a:r>
              <a:rPr lang="ko-KR" altLang="en-US" sz="14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의 난수 생성</a:t>
            </a:r>
          </a:p>
          <a:p>
            <a:br>
              <a:rPr lang="ko-KR" altLang="en-US" sz="14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reduce_sum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 = </a:t>
            </a:r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reduce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(m2, dim=0, </a:t>
            </a:r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rtype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=</a:t>
            </a:r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REDUCE_SUM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reduce_avg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 = </a:t>
            </a:r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reduce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(m2, dim=1, </a:t>
            </a:r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rtype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=</a:t>
            </a:r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REDUCE_AVG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reduce_max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 = </a:t>
            </a:r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reduce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(m2, dim=0, </a:t>
            </a:r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rtype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=</a:t>
            </a:r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REDUCE_MAX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reduce_min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 = </a:t>
            </a:r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reduce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(m2, dim=1, </a:t>
            </a:r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rtype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=</a:t>
            </a:r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REDUCE_MIN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br>
              <a:rPr lang="en-US" altLang="ko-KR" sz="14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print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f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"[m2] = \n {m2} \n")</a:t>
            </a:r>
          </a:p>
          <a:p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print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f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"[sum] = \n {</a:t>
            </a:r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reduce_sum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}")</a:t>
            </a:r>
          </a:p>
          <a:p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print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f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"[avg] = \n {</a:t>
            </a:r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reduce_avg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}")</a:t>
            </a:r>
          </a:p>
          <a:p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print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f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"[max] = \n {</a:t>
            </a:r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reduce_max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}")</a:t>
            </a:r>
          </a:p>
          <a:p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print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f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"[min] = \n {</a:t>
            </a:r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reduce_min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}")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86B19B2-19CA-7821-3B50-6FCAF93294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3638" y="3001216"/>
            <a:ext cx="1927820" cy="2556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8100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기본 배열 연산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5.1 </a:t>
            </a:r>
            <a:r>
              <a:rPr lang="ko-KR" altLang="en-US" dirty="0"/>
              <a:t>기본 배열 처리 함수</a:t>
            </a:r>
            <a:endParaRPr lang="en-US" altLang="ko-KR" dirty="0"/>
          </a:p>
          <a:p>
            <a:pPr lvl="1"/>
            <a:r>
              <a:rPr lang="en-US" altLang="ko-KR" dirty="0"/>
              <a:t>5.3.2 </a:t>
            </a:r>
            <a:r>
              <a:rPr lang="ko-KR" altLang="en-US" dirty="0"/>
              <a:t>행렬 비트 연산</a:t>
            </a:r>
            <a:r>
              <a:rPr lang="en-US" altLang="ko-KR" dirty="0"/>
              <a:t>2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B2AC27E-752B-7DB0-CA8D-8BD05110F949}"/>
              </a:ext>
            </a:extLst>
          </p:cNvPr>
          <p:cNvSpPr/>
          <p:nvPr/>
        </p:nvSpPr>
        <p:spPr>
          <a:xfrm>
            <a:off x="683568" y="1964333"/>
            <a:ext cx="842270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0" dirty="0">
                <a:solidFill>
                  <a:srgbClr val="CC9B00"/>
                </a:solidFill>
                <a:effectLst/>
                <a:latin typeface="ubuntu mono derivative powerline" panose="020B0509030602030204" pitchFamily="49" charset="0"/>
              </a:rPr>
              <a:t>import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4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numpy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400" b="0" dirty="0">
                <a:solidFill>
                  <a:srgbClr val="CC9B00"/>
                </a:solidFill>
                <a:effectLst/>
                <a:latin typeface="ubuntu mono derivative powerline" panose="020B0509030602030204" pitchFamily="49" charset="0"/>
              </a:rPr>
              <a:t>as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, </a:t>
            </a:r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</a:p>
          <a:p>
            <a:br>
              <a:rPr lang="en-US" altLang="ko-KR" sz="14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bg_img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 = </a:t>
            </a:r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imread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400" dirty="0">
                <a:latin typeface="ubuntu mono derivative powerline" panose="020B0509030602030204" pitchFamily="49" charset="0"/>
              </a:rPr>
              <a:t>‘</a:t>
            </a:r>
            <a:r>
              <a:rPr lang="ko-KR" altLang="en-US" sz="1400" b="0" dirty="0">
                <a:effectLst/>
                <a:latin typeface="ubuntu mono derivative powerline" panose="020B0509030602030204" pitchFamily="49" charset="0"/>
              </a:rPr>
              <a:t>이미지 경로</a:t>
            </a:r>
            <a:r>
              <a:rPr lang="en-US" altLang="ko-KR" sz="1400" dirty="0">
                <a:latin typeface="ubuntu mono derivative powerline" panose="020B0509030602030204" pitchFamily="49" charset="0"/>
              </a:rPr>
              <a:t>’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, </a:t>
            </a:r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IMREAD_COLOR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Icon_img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 = </a:t>
            </a:r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imread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400" dirty="0">
                <a:latin typeface="ubuntu mono derivative powerline" panose="020B0509030602030204" pitchFamily="49" charset="0"/>
              </a:rPr>
              <a:t>‘</a:t>
            </a:r>
            <a:r>
              <a:rPr lang="ko-KR" altLang="en-US" sz="1400" b="0" dirty="0">
                <a:effectLst/>
                <a:latin typeface="ubuntu mono derivative powerline" panose="020B0509030602030204" pitchFamily="49" charset="0"/>
              </a:rPr>
              <a:t>이미지 경로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’, </a:t>
            </a:r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IMREAD_COLOR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br>
              <a:rPr lang="en-US" altLang="ko-KR" sz="14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print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bg_img.</a:t>
            </a:r>
            <a:r>
              <a:rPr lang="en-US" altLang="ko-KR" sz="14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shape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, </a:t>
            </a:r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icon_img.</a:t>
            </a:r>
            <a:r>
              <a:rPr lang="en-US" altLang="ko-KR" sz="14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shape</a:t>
            </a:r>
            <a:r>
              <a:rPr lang="en-US" altLang="ko-KR" sz="1400" dirty="0">
                <a:latin typeface="ubuntu mono derivative powerline" panose="020B0509030602030204" pitchFamily="49" charset="0"/>
              </a:rPr>
              <a:t>)</a:t>
            </a:r>
            <a:endParaRPr lang="en-US" altLang="ko-KR" sz="1400" b="0" dirty="0">
              <a:effectLst/>
              <a:latin typeface="ubuntu mono derivative powerline" panose="020B0509030602030204" pitchFamily="49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9E0269E-9DFD-B5AE-7C2F-EFB7251A3BC3}"/>
              </a:ext>
            </a:extLst>
          </p:cNvPr>
          <p:cNvSpPr/>
          <p:nvPr/>
        </p:nvSpPr>
        <p:spPr>
          <a:xfrm>
            <a:off x="703548" y="3387556"/>
            <a:ext cx="842270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icon_img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 = </a:t>
            </a:r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resize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icon_img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, </a:t>
            </a:r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dsize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=(</a:t>
            </a:r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icon_img.</a:t>
            </a:r>
            <a:r>
              <a:rPr lang="en-US" altLang="ko-KR" sz="14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shape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[1]//16, </a:t>
            </a:r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icon_img.</a:t>
            </a:r>
            <a:r>
              <a:rPr lang="en-US" altLang="ko-KR" sz="14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shape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[0]//16))</a:t>
            </a:r>
          </a:p>
          <a:p>
            <a:endParaRPr lang="en-US" altLang="ko-KR" sz="1400" b="0" dirty="0">
              <a:effectLst/>
              <a:latin typeface="ubuntu mono derivative powerline" panose="020B0509030602030204" pitchFamily="49" charset="0"/>
            </a:endParaRPr>
          </a:p>
          <a:p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print(</a:t>
            </a:r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icon_img.</a:t>
            </a:r>
            <a:r>
              <a:rPr lang="en-US" altLang="ko-KR" sz="14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shape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)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E1972AC-3A1E-4100-8EA5-581DE695E8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0152" y="1260102"/>
            <a:ext cx="2681592" cy="2032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653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기본 배열 연산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5.1 </a:t>
            </a:r>
            <a:r>
              <a:rPr lang="ko-KR" altLang="en-US" dirty="0"/>
              <a:t>기본 배열 처리 함수</a:t>
            </a:r>
            <a:endParaRPr lang="en-US" altLang="ko-KR" dirty="0"/>
          </a:p>
          <a:p>
            <a:pPr lvl="1"/>
            <a:r>
              <a:rPr lang="en-US" altLang="ko-KR" dirty="0"/>
              <a:t>5.5.3 </a:t>
            </a:r>
            <a:r>
              <a:rPr lang="ko-KR" altLang="en-US" dirty="0"/>
              <a:t>행렬 축소 연산</a:t>
            </a: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FCAE03-D95D-374F-6DE9-F428C178B308}"/>
              </a:ext>
            </a:extLst>
          </p:cNvPr>
          <p:cNvSpPr/>
          <p:nvPr/>
        </p:nvSpPr>
        <p:spPr>
          <a:xfrm>
            <a:off x="880685" y="1993404"/>
            <a:ext cx="7992888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0" dirty="0">
                <a:solidFill>
                  <a:srgbClr val="CC9B00"/>
                </a:solidFill>
                <a:effectLst/>
                <a:latin typeface="ubuntu mono derivative powerline" panose="020B0509030602030204" pitchFamily="49" charset="0"/>
              </a:rPr>
              <a:t>import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4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numpy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400" b="0" dirty="0">
                <a:solidFill>
                  <a:srgbClr val="CC9B00"/>
                </a:solidFill>
                <a:effectLst/>
                <a:latin typeface="ubuntu mono derivative powerline" panose="020B0509030602030204" pitchFamily="49" charset="0"/>
              </a:rPr>
              <a:t>as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, </a:t>
            </a:r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</a:p>
          <a:p>
            <a:br>
              <a:rPr lang="en-US" altLang="ko-KR" sz="14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m1 = </a:t>
            </a:r>
            <a:r>
              <a:rPr lang="en-US" altLang="ko-KR" sz="14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random</a:t>
            </a:r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rand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(3, 5) </a:t>
            </a:r>
            <a:r>
              <a:rPr lang="en-US" altLang="ko-KR" sz="14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# 3 * 5 </a:t>
            </a:r>
            <a:r>
              <a:rPr lang="ko-KR" altLang="en-US" sz="14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행렬 랜덤으로 생성</a:t>
            </a:r>
          </a:p>
          <a:p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m2 = m1.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copy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() * 1000//10 </a:t>
            </a:r>
            <a:r>
              <a:rPr lang="en-US" altLang="ko-KR" sz="14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# *1000</a:t>
            </a:r>
            <a:r>
              <a:rPr lang="ko-KR" altLang="en-US" sz="14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하고</a:t>
            </a:r>
            <a:r>
              <a:rPr lang="en-US" altLang="ko-KR" sz="14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, 10</a:t>
            </a:r>
            <a:r>
              <a:rPr lang="ko-KR" altLang="en-US" sz="14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으로 나눈 몫을 취하면 </a:t>
            </a:r>
            <a:r>
              <a:rPr lang="en-US" altLang="ko-KR" sz="14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0~100</a:t>
            </a:r>
            <a:r>
              <a:rPr lang="ko-KR" altLang="en-US" sz="14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의 난수 생성</a:t>
            </a:r>
          </a:p>
          <a:p>
            <a:br>
              <a:rPr lang="ko-KR" altLang="en-US" sz="14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reduce_sum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 = </a:t>
            </a:r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reduce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(m2, dim=0, </a:t>
            </a:r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rtype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=</a:t>
            </a:r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REDUCE_SUM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reduce_avg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 = </a:t>
            </a:r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reduce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(m2, dim=1, </a:t>
            </a:r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rtype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=</a:t>
            </a:r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REDUCE_AVG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reduce_max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 = </a:t>
            </a:r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reduce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(m2, dim=0, </a:t>
            </a:r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rtype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=</a:t>
            </a:r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REDUCE_MAX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reduce_min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 = </a:t>
            </a:r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reduce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(m2, dim=1, </a:t>
            </a:r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rtype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=</a:t>
            </a:r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REDUCE_MIN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br>
              <a:rPr lang="en-US" altLang="ko-KR" sz="14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print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f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"[m2] = \n {m2} \n")</a:t>
            </a:r>
          </a:p>
          <a:p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print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f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"[sum] = {</a:t>
            </a:r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reduce_sum.flatten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()}")</a:t>
            </a:r>
          </a:p>
          <a:p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print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f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"[avg] = {</a:t>
            </a:r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reduce_avg.flatten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()}")</a:t>
            </a:r>
          </a:p>
          <a:p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print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f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"[max] = {</a:t>
            </a:r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reduce_max.flatten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()}")</a:t>
            </a:r>
          </a:p>
          <a:p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print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f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"[min] = {</a:t>
            </a:r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reduce_min.flatten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()}")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9DDB378-B1B4-0201-A8F2-BA8C5AF2D3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2507" y="3699247"/>
            <a:ext cx="2695951" cy="1600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4381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기본 배열 연산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5.1 </a:t>
            </a:r>
            <a:r>
              <a:rPr lang="ko-KR" altLang="en-US" dirty="0"/>
              <a:t>기본 배열 처리 함수</a:t>
            </a:r>
            <a:endParaRPr lang="en-US" altLang="ko-KR" dirty="0"/>
          </a:p>
          <a:p>
            <a:pPr lvl="1"/>
            <a:r>
              <a:rPr lang="en-US" altLang="ko-KR" dirty="0"/>
              <a:t>5.5.4 </a:t>
            </a:r>
            <a:r>
              <a:rPr lang="ko-KR" altLang="en-US" dirty="0" err="1"/>
              <a:t>행렬곱</a:t>
            </a:r>
            <a:r>
              <a:rPr lang="en-US" altLang="ko-KR" dirty="0"/>
              <a:t>(</a:t>
            </a:r>
            <a:r>
              <a:rPr lang="ko-KR" altLang="en-US" dirty="0"/>
              <a:t>내적</a:t>
            </a:r>
            <a:r>
              <a:rPr lang="en-US" altLang="ko-KR" dirty="0"/>
              <a:t>)</a:t>
            </a:r>
            <a:r>
              <a:rPr lang="ko-KR" altLang="en-US" dirty="0"/>
              <a:t> 연산</a:t>
            </a: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FCAE03-D95D-374F-6DE9-F428C178B308}"/>
              </a:ext>
            </a:extLst>
          </p:cNvPr>
          <p:cNvSpPr/>
          <p:nvPr/>
        </p:nvSpPr>
        <p:spPr>
          <a:xfrm>
            <a:off x="880685" y="1993404"/>
            <a:ext cx="7992888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0" dirty="0">
                <a:solidFill>
                  <a:srgbClr val="CC9B00"/>
                </a:solidFill>
                <a:effectLst/>
                <a:latin typeface="ubuntu mono derivative powerline" panose="020B0509030602030204" pitchFamily="49" charset="0"/>
              </a:rPr>
              <a:t>import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4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numpy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400" b="0" dirty="0">
                <a:solidFill>
                  <a:srgbClr val="CC9B00"/>
                </a:solidFill>
                <a:effectLst/>
                <a:latin typeface="ubuntu mono derivative powerline" panose="020B0509030602030204" pitchFamily="49" charset="0"/>
              </a:rPr>
              <a:t>as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, </a:t>
            </a:r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</a:p>
          <a:p>
            <a:br>
              <a:rPr lang="en-US" altLang="ko-KR" sz="14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src1 = </a:t>
            </a:r>
            <a:r>
              <a:rPr lang="en-US" altLang="ko-KR" sz="14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array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([1, 2, 3, 1, 2, 3], </a:t>
            </a:r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float32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).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reshape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(2, 3)</a:t>
            </a:r>
          </a:p>
          <a:p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src2 = </a:t>
            </a:r>
            <a:r>
              <a:rPr lang="en-US" altLang="ko-KR" sz="14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array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([1, 2, 3, 4, 5, 6], </a:t>
            </a:r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float32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).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reshape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(2, 3)</a:t>
            </a:r>
          </a:p>
          <a:p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src3 = </a:t>
            </a:r>
            <a:r>
              <a:rPr lang="en-US" altLang="ko-KR" sz="14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array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([1, 2, 1, 2, 1, 2], </a:t>
            </a:r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float32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).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reshape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(3, 2)</a:t>
            </a:r>
          </a:p>
          <a:p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alpha, beta = 1.0, 1.0</a:t>
            </a:r>
          </a:p>
          <a:p>
            <a:endParaRPr lang="en-US" altLang="ko-KR" sz="1400" dirty="0">
              <a:latin typeface="ubuntu mono derivative powerline" panose="020B0509030602030204" pitchFamily="49" charset="0"/>
            </a:endParaRPr>
          </a:p>
          <a:p>
            <a:r>
              <a:rPr lang="fr-FR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print</a:t>
            </a:r>
            <a:r>
              <a:rPr lang="fr-FR" altLang="ko-KR" sz="1400" b="0" dirty="0">
                <a:effectLst/>
                <a:latin typeface="ubuntu mono derivative powerline" panose="020B0509030602030204" pitchFamily="49" charset="0"/>
              </a:rPr>
              <a:t>(src1)</a:t>
            </a:r>
          </a:p>
          <a:p>
            <a:r>
              <a:rPr lang="fr-FR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print</a:t>
            </a:r>
            <a:r>
              <a:rPr lang="fr-FR" altLang="ko-KR" sz="1400" b="0" dirty="0">
                <a:effectLst/>
                <a:latin typeface="ubuntu mono derivative powerline" panose="020B0509030602030204" pitchFamily="49" charset="0"/>
              </a:rPr>
              <a:t>(src2)</a:t>
            </a:r>
          </a:p>
          <a:p>
            <a:r>
              <a:rPr lang="fr-FR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print</a:t>
            </a:r>
            <a:r>
              <a:rPr lang="fr-FR" altLang="ko-KR" sz="1400" b="0" dirty="0">
                <a:effectLst/>
                <a:latin typeface="ubuntu mono derivative powerline" panose="020B0509030602030204" pitchFamily="49" charset="0"/>
              </a:rPr>
              <a:t>(src3)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92E5D3E-F4B1-75F9-37FF-28426B93B0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9640" y="3217540"/>
            <a:ext cx="1381631" cy="1750978"/>
          </a:xfrm>
          <a:prstGeom prst="rect">
            <a:avLst/>
          </a:prstGeom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5083C825-2133-9807-8B6F-255B3350EA78}"/>
              </a:ext>
            </a:extLst>
          </p:cNvPr>
          <p:cNvSpPr/>
          <p:nvPr/>
        </p:nvSpPr>
        <p:spPr>
          <a:xfrm>
            <a:off x="4039640" y="3217540"/>
            <a:ext cx="1376616" cy="51749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D8DBB8CB-D638-A1F8-FAD0-426D97F1EEE3}"/>
              </a:ext>
            </a:extLst>
          </p:cNvPr>
          <p:cNvSpPr/>
          <p:nvPr/>
        </p:nvSpPr>
        <p:spPr>
          <a:xfrm>
            <a:off x="926053" y="3549685"/>
            <a:ext cx="1038478" cy="22221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F5E1795F-8C89-95D2-AF02-3CE1C7544090}"/>
              </a:ext>
            </a:extLst>
          </p:cNvPr>
          <p:cNvSpPr/>
          <p:nvPr/>
        </p:nvSpPr>
        <p:spPr>
          <a:xfrm>
            <a:off x="926376" y="3771900"/>
            <a:ext cx="1038478" cy="222215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E4C19FCE-FCA9-4968-89CF-35510396D000}"/>
              </a:ext>
            </a:extLst>
          </p:cNvPr>
          <p:cNvSpPr/>
          <p:nvPr/>
        </p:nvSpPr>
        <p:spPr>
          <a:xfrm>
            <a:off x="4034624" y="3737412"/>
            <a:ext cx="1388775" cy="461962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29BA0534-5329-30AF-3D22-19D57F203DFA}"/>
              </a:ext>
            </a:extLst>
          </p:cNvPr>
          <p:cNvSpPr/>
          <p:nvPr/>
        </p:nvSpPr>
        <p:spPr>
          <a:xfrm>
            <a:off x="4037005" y="4204136"/>
            <a:ext cx="1388775" cy="759619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00B87229-33C8-842D-B7D2-580D7BC03511}"/>
              </a:ext>
            </a:extLst>
          </p:cNvPr>
          <p:cNvSpPr/>
          <p:nvPr/>
        </p:nvSpPr>
        <p:spPr>
          <a:xfrm>
            <a:off x="914400" y="3994116"/>
            <a:ext cx="1057275" cy="213554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1F07C0D2-C643-3D67-7749-AD5BC09185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4206" y="5109075"/>
            <a:ext cx="6687483" cy="438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670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기본 배열 연산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5.1 </a:t>
            </a:r>
            <a:r>
              <a:rPr lang="ko-KR" altLang="en-US" dirty="0"/>
              <a:t>기본 배열 처리 함수</a:t>
            </a:r>
            <a:endParaRPr lang="en-US" altLang="ko-KR" dirty="0"/>
          </a:p>
          <a:p>
            <a:pPr lvl="1"/>
            <a:r>
              <a:rPr lang="en-US" altLang="ko-KR" dirty="0"/>
              <a:t>5.5.4 </a:t>
            </a:r>
            <a:r>
              <a:rPr lang="ko-KR" altLang="en-US" dirty="0" err="1"/>
              <a:t>행렬곱</a:t>
            </a:r>
            <a:r>
              <a:rPr lang="en-US" altLang="ko-KR" dirty="0"/>
              <a:t>(</a:t>
            </a:r>
            <a:r>
              <a:rPr lang="ko-KR" altLang="en-US" dirty="0"/>
              <a:t>내적</a:t>
            </a:r>
            <a:r>
              <a:rPr lang="en-US" altLang="ko-KR" dirty="0"/>
              <a:t>)</a:t>
            </a:r>
            <a:r>
              <a:rPr lang="ko-KR" altLang="en-US" dirty="0"/>
              <a:t> 연산</a:t>
            </a: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FCAE03-D95D-374F-6DE9-F428C178B308}"/>
              </a:ext>
            </a:extLst>
          </p:cNvPr>
          <p:cNvSpPr/>
          <p:nvPr/>
        </p:nvSpPr>
        <p:spPr>
          <a:xfrm>
            <a:off x="880685" y="1993404"/>
            <a:ext cx="7992888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dst1 = </a:t>
            </a:r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gemm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(src1, src2, alpha, None, beta, flags = </a:t>
            </a:r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GEMM_1_T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r>
              <a:rPr lang="en-US" altLang="ko-KR" sz="1400" dirty="0">
                <a:solidFill>
                  <a:srgbClr val="0000FF"/>
                </a:solidFill>
                <a:latin typeface="ubuntu mono derivative powerline" panose="020B0509030602030204" pitchFamily="49" charset="0"/>
              </a:rPr>
              <a:t>print</a:t>
            </a:r>
            <a:r>
              <a:rPr lang="en-US" altLang="ko-KR" sz="1400" dirty="0">
                <a:latin typeface="ubuntu mono derivative powerline" panose="020B0509030602030204" pitchFamily="49" charset="0"/>
              </a:rPr>
              <a:t>(dst1)</a:t>
            </a:r>
          </a:p>
          <a:p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                            </a:t>
            </a:r>
          </a:p>
          <a:p>
            <a:r>
              <a:rPr lang="en-US" altLang="ko-KR" sz="1400" dirty="0">
                <a:latin typeface="ubuntu mono derivative powerline" panose="020B0509030602030204" pitchFamily="49" charset="0"/>
              </a:rPr>
              <a:t>                            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X               =           X               = </a:t>
            </a:r>
          </a:p>
          <a:p>
            <a:endParaRPr lang="en-US" altLang="ko-KR" sz="1400" b="0" dirty="0">
              <a:effectLst/>
              <a:latin typeface="ubuntu mono derivative powerline" panose="020B0509030602030204" pitchFamily="49" charset="0"/>
            </a:endParaRPr>
          </a:p>
          <a:p>
            <a:endParaRPr lang="en-US" altLang="ko-KR" sz="1400" b="0" dirty="0">
              <a:effectLst/>
              <a:latin typeface="ubuntu mono derivative powerline" panose="020B0509030602030204" pitchFamily="49" charset="0"/>
            </a:endParaRPr>
          </a:p>
          <a:p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dst2 = </a:t>
            </a:r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gemm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(src1, src2, alpha, None, beta, flags = </a:t>
            </a:r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GEMM_2_T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r>
              <a:rPr lang="en-US" altLang="ko-KR" sz="1400" dirty="0">
                <a:solidFill>
                  <a:srgbClr val="0000FF"/>
                </a:solidFill>
                <a:latin typeface="ubuntu mono derivative powerline" panose="020B0509030602030204" pitchFamily="49" charset="0"/>
              </a:rPr>
              <a:t>print</a:t>
            </a:r>
            <a:r>
              <a:rPr lang="en-US" altLang="ko-KR" sz="1400" dirty="0">
                <a:latin typeface="ubuntu mono derivative powerline" panose="020B0509030602030204" pitchFamily="49" charset="0"/>
              </a:rPr>
              <a:t>(dst2)</a:t>
            </a:r>
          </a:p>
          <a:p>
            <a:endParaRPr lang="en-US" altLang="ko-KR" sz="1400" b="0" dirty="0">
              <a:effectLst/>
              <a:latin typeface="ubuntu mono derivative powerline" panose="020B0509030602030204" pitchFamily="49" charset="0"/>
            </a:endParaRPr>
          </a:p>
          <a:p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                            X               =              X            = </a:t>
            </a:r>
          </a:p>
          <a:p>
            <a:endParaRPr lang="en-US" altLang="ko-KR" sz="1400" b="0" dirty="0">
              <a:effectLst/>
              <a:latin typeface="ubuntu mono derivative powerline" panose="020B0509030602030204" pitchFamily="49" charset="0"/>
            </a:endParaRPr>
          </a:p>
          <a:p>
            <a:endParaRPr lang="en-US" altLang="ko-KR" sz="1400" b="0" dirty="0">
              <a:effectLst/>
              <a:latin typeface="ubuntu mono derivative powerline" panose="020B0509030602030204" pitchFamily="49" charset="0"/>
            </a:endParaRPr>
          </a:p>
          <a:p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dst3 = </a:t>
            </a:r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gemm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(src1, src3, alpha, None, beta)</a:t>
            </a:r>
          </a:p>
          <a:p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print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(dst3)</a:t>
            </a:r>
          </a:p>
          <a:p>
            <a:r>
              <a:rPr lang="en-US" altLang="ko-KR" sz="1400" dirty="0">
                <a:latin typeface="ubuntu mono derivative powerline" panose="020B0509030602030204" pitchFamily="49" charset="0"/>
              </a:rPr>
              <a:t>                            X            =  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92E5D3E-F4B1-75F9-37FF-28426B93B0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6994" r="25480"/>
          <a:stretch/>
        </p:blipFill>
        <p:spPr>
          <a:xfrm>
            <a:off x="3636874" y="5002343"/>
            <a:ext cx="869494" cy="63592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80D2C86-9DD5-ED1F-BF1F-EB20DC5DFB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131" b="43718"/>
          <a:stretch/>
        </p:blipFill>
        <p:spPr>
          <a:xfrm>
            <a:off x="3636874" y="2727297"/>
            <a:ext cx="1163576" cy="41512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BF5DB97-4835-5C4B-E79B-F215165ADC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0038"/>
          <a:stretch/>
        </p:blipFill>
        <p:spPr>
          <a:xfrm>
            <a:off x="2296645" y="2727297"/>
            <a:ext cx="1090653" cy="41414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E2C4CF58-EEDE-7558-2854-EEC8EFAE85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3458" y="2648829"/>
            <a:ext cx="174008" cy="21183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4CE99579-DB98-F9F3-7B27-78E5B63AE9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131" b="43718"/>
          <a:stretch/>
        </p:blipFill>
        <p:spPr>
          <a:xfrm>
            <a:off x="3625060" y="4041481"/>
            <a:ext cx="1163576" cy="415124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28C9C4B3-81CB-ADE0-669F-D2517C828C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0038"/>
          <a:stretch/>
        </p:blipFill>
        <p:spPr>
          <a:xfrm>
            <a:off x="2284831" y="4041481"/>
            <a:ext cx="1090653" cy="414145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AB5F87ED-F2CA-A063-3E45-245D87DAE3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7295" y="3935563"/>
            <a:ext cx="174008" cy="211835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12C250FE-DEF6-DA14-D4B2-784C42AA06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0038"/>
          <a:stretch/>
        </p:blipFill>
        <p:spPr>
          <a:xfrm>
            <a:off x="2294852" y="5113886"/>
            <a:ext cx="1090653" cy="414145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0D45A83A-46D7-730E-A40A-D853510C7D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131" b="43718"/>
          <a:stretch/>
        </p:blipFill>
        <p:spPr>
          <a:xfrm>
            <a:off x="6107650" y="2727297"/>
            <a:ext cx="1163576" cy="415124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50452BC1-36A3-BA63-DA55-315703FDD97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5547"/>
          <a:stretch/>
        </p:blipFill>
        <p:spPr>
          <a:xfrm>
            <a:off x="926178" y="2784491"/>
            <a:ext cx="1257474" cy="311286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D008A017-1310-BD13-E5B2-2CF614D354F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8540" b="31836"/>
          <a:stretch/>
        </p:blipFill>
        <p:spPr>
          <a:xfrm>
            <a:off x="913332" y="4111685"/>
            <a:ext cx="1286054" cy="273735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4760D776-BEE3-BB5A-D8A7-364966D4999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3993" r="10048" b="-1824"/>
          <a:stretch/>
        </p:blipFill>
        <p:spPr>
          <a:xfrm>
            <a:off x="908962" y="5213586"/>
            <a:ext cx="1274690" cy="283377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F0894F69-D06B-CAB4-D003-A0866A602D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0026" y="2611008"/>
            <a:ext cx="825128" cy="646722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3B27C405-89CB-4676-33DD-72AEDBA9B5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37882" y="2667632"/>
            <a:ext cx="1162212" cy="533474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42ABB460-4619-94F4-0BAC-346F1C053C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0038"/>
          <a:stretch/>
        </p:blipFill>
        <p:spPr>
          <a:xfrm>
            <a:off x="5024984" y="4006079"/>
            <a:ext cx="1090653" cy="414145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5E82E3BF-1447-BCD5-42DD-5E1B0B4C36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01991" y="3900750"/>
            <a:ext cx="867933" cy="662370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EEA914B5-0468-8907-5CE5-8C7CD5DB911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37882" y="4022604"/>
            <a:ext cx="989625" cy="422537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5CC76E81-1E56-50C9-41A7-2E54C840AFE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35006" y="5092410"/>
            <a:ext cx="956241" cy="435621"/>
          </a:xfrm>
          <a:prstGeom prst="rect">
            <a:avLst/>
          </a:prstGeom>
        </p:spPr>
      </p:pic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A5AD4F22-D31D-8A82-76E4-D4C1D2BDB94C}"/>
              </a:ext>
            </a:extLst>
          </p:cNvPr>
          <p:cNvSpPr/>
          <p:nvPr/>
        </p:nvSpPr>
        <p:spPr>
          <a:xfrm>
            <a:off x="2259130" y="2636044"/>
            <a:ext cx="2586037" cy="607219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2C991B76-5E17-4AFF-3556-8B0545572707}"/>
              </a:ext>
            </a:extLst>
          </p:cNvPr>
          <p:cNvSpPr/>
          <p:nvPr/>
        </p:nvSpPr>
        <p:spPr>
          <a:xfrm>
            <a:off x="4990425" y="2545556"/>
            <a:ext cx="2312194" cy="783432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08E9EB06-D9E5-46ED-94AF-1FE89B13CE85}"/>
              </a:ext>
            </a:extLst>
          </p:cNvPr>
          <p:cNvSpPr/>
          <p:nvPr/>
        </p:nvSpPr>
        <p:spPr>
          <a:xfrm>
            <a:off x="2268655" y="3931444"/>
            <a:ext cx="2586037" cy="607219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3E4DFA17-C7F1-F137-D2B0-519EFBF14D0A}"/>
              </a:ext>
            </a:extLst>
          </p:cNvPr>
          <p:cNvSpPr/>
          <p:nvPr/>
        </p:nvSpPr>
        <p:spPr>
          <a:xfrm>
            <a:off x="4999950" y="3840956"/>
            <a:ext cx="2312194" cy="783432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C5A9ADE5-0D95-7AC4-8FC1-EBBDB0632E9F}"/>
              </a:ext>
            </a:extLst>
          </p:cNvPr>
          <p:cNvSpPr/>
          <p:nvPr/>
        </p:nvSpPr>
        <p:spPr>
          <a:xfrm>
            <a:off x="2263893" y="4972051"/>
            <a:ext cx="2295526" cy="714374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100CF2A3-8140-C1C1-8E2D-ADE39DE2D21C}"/>
              </a:ext>
            </a:extLst>
          </p:cNvPr>
          <p:cNvSpPr/>
          <p:nvPr/>
        </p:nvSpPr>
        <p:spPr>
          <a:xfrm>
            <a:off x="4788018" y="5043487"/>
            <a:ext cx="1050132" cy="542926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45E429C4-FEC1-1F03-1429-7FC6993C909E}"/>
              </a:ext>
            </a:extLst>
          </p:cNvPr>
          <p:cNvSpPr/>
          <p:nvPr/>
        </p:nvSpPr>
        <p:spPr>
          <a:xfrm>
            <a:off x="7517678" y="3960472"/>
            <a:ext cx="1050132" cy="542926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595C1F95-5DF5-F3A1-8AC7-0F01A4DA214D}"/>
              </a:ext>
            </a:extLst>
          </p:cNvPr>
          <p:cNvSpPr/>
          <p:nvPr/>
        </p:nvSpPr>
        <p:spPr>
          <a:xfrm>
            <a:off x="7502476" y="2618641"/>
            <a:ext cx="1250324" cy="63176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1485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기본 배열 연산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5.1 </a:t>
            </a:r>
            <a:r>
              <a:rPr lang="ko-KR" altLang="en-US" dirty="0"/>
              <a:t>기본 배열 처리 함수</a:t>
            </a:r>
            <a:endParaRPr lang="en-US" altLang="ko-KR" dirty="0"/>
          </a:p>
          <a:p>
            <a:pPr lvl="1"/>
            <a:r>
              <a:rPr lang="en-US" altLang="ko-KR" dirty="0"/>
              <a:t>5.5.5 </a:t>
            </a:r>
            <a:r>
              <a:rPr lang="en-US" altLang="ko-KR" dirty="0" err="1"/>
              <a:t>gemm</a:t>
            </a:r>
            <a:r>
              <a:rPr lang="en-US" altLang="ko-KR" dirty="0"/>
              <a:t>()</a:t>
            </a:r>
            <a:r>
              <a:rPr lang="ko-KR" altLang="en-US" dirty="0"/>
              <a:t>을 이용한 회전 변환</a:t>
            </a: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FCAE03-D95D-374F-6DE9-F428C178B308}"/>
              </a:ext>
            </a:extLst>
          </p:cNvPr>
          <p:cNvSpPr/>
          <p:nvPr/>
        </p:nvSpPr>
        <p:spPr>
          <a:xfrm>
            <a:off x="880685" y="1993404"/>
            <a:ext cx="7992888" cy="27392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0" dirty="0">
                <a:solidFill>
                  <a:srgbClr val="CC9B00"/>
                </a:solidFill>
                <a:effectLst/>
                <a:latin typeface="ubuntu mono derivative powerline" panose="020B0509030602030204" pitchFamily="49" charset="0"/>
              </a:rPr>
              <a:t>import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4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numpy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400" b="0" dirty="0">
                <a:solidFill>
                  <a:srgbClr val="CC9B00"/>
                </a:solidFill>
                <a:effectLst/>
                <a:latin typeface="ubuntu mono derivative powerline" panose="020B0509030602030204" pitchFamily="49" charset="0"/>
              </a:rPr>
              <a:t>as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, </a:t>
            </a:r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</a:p>
          <a:p>
            <a:endParaRPr lang="en-US" altLang="ko-KR" sz="1400" b="0" dirty="0">
              <a:solidFill>
                <a:srgbClr val="7030A0"/>
              </a:solidFill>
              <a:effectLst/>
              <a:latin typeface="ubuntu mono derivative powerline" panose="020B0509030602030204" pitchFamily="49" charset="0"/>
            </a:endParaRPr>
          </a:p>
          <a:p>
            <a:r>
              <a:rPr lang="en-US" altLang="ko-KR" sz="1400" dirty="0">
                <a:latin typeface="ubuntu mono derivative powerline" panose="020B0509030602030204" pitchFamily="49" charset="0"/>
              </a:rPr>
              <a:t>image = </a:t>
            </a:r>
            <a:r>
              <a:rPr lang="en-US" altLang="ko-KR" sz="1400" dirty="0" err="1">
                <a:solidFill>
                  <a:srgbClr val="7030A0"/>
                </a:solidFill>
                <a:latin typeface="ubuntu mono derivative powerline" panose="020B0509030602030204" pitchFamily="49" charset="0"/>
              </a:rPr>
              <a:t>np</a:t>
            </a:r>
            <a:r>
              <a:rPr lang="en-US" altLang="ko-KR" sz="1400" dirty="0" err="1">
                <a:latin typeface="ubuntu mono derivative powerline" panose="020B0509030602030204" pitchFamily="49" charset="0"/>
              </a:rPr>
              <a:t>.</a:t>
            </a:r>
            <a:r>
              <a:rPr lang="en-US" altLang="ko-KR" sz="1400" dirty="0" err="1">
                <a:solidFill>
                  <a:srgbClr val="0000FF"/>
                </a:solidFill>
                <a:latin typeface="ubuntu mono derivative powerline" panose="020B0509030602030204" pitchFamily="49" charset="0"/>
              </a:rPr>
              <a:t>full</a:t>
            </a:r>
            <a:r>
              <a:rPr lang="en-US" altLang="ko-KR" sz="1400" dirty="0">
                <a:latin typeface="ubuntu mono derivative powerline" panose="020B0509030602030204" pitchFamily="49" charset="0"/>
              </a:rPr>
              <a:t>((400, 500, 3), 255, </a:t>
            </a:r>
            <a:r>
              <a:rPr lang="en-US" altLang="ko-KR" sz="1400" dirty="0">
                <a:solidFill>
                  <a:srgbClr val="7030A0"/>
                </a:solidFill>
                <a:latin typeface="ubuntu mono derivative powerline" panose="020B0509030602030204" pitchFamily="49" charset="0"/>
              </a:rPr>
              <a:t>np</a:t>
            </a:r>
            <a:r>
              <a:rPr lang="en-US" altLang="ko-KR" sz="1400" dirty="0">
                <a:latin typeface="ubuntu mono derivative powerline" panose="020B0509030602030204" pitchFamily="49" charset="0"/>
              </a:rPr>
              <a:t>.uint8)</a:t>
            </a:r>
          </a:p>
          <a:p>
            <a:br>
              <a:rPr lang="en-US" altLang="ko-KR" sz="14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pts1 = </a:t>
            </a:r>
            <a:r>
              <a:rPr lang="en-US" altLang="ko-KR" sz="14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array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([</a:t>
            </a:r>
          </a:p>
          <a:p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    (250, 30), (400, 70), (350, 250), (150, 200)</a:t>
            </a:r>
          </a:p>
          <a:p>
            <a:r>
              <a:rPr lang="en-US" altLang="ko-KR" dirty="0"/>
              <a:t>    </a:t>
            </a:r>
            <a:r>
              <a:rPr lang="en-US" altLang="ko-KR" sz="1400" dirty="0">
                <a:solidFill>
                  <a:srgbClr val="00B050"/>
                </a:solidFill>
                <a:latin typeface="Ubuntu Mono derivative Powerlin" panose="020B0509030602030204" pitchFamily="49" charset="0"/>
              </a:rPr>
              <a:t># </a:t>
            </a:r>
            <a:r>
              <a:rPr lang="en-US" altLang="ko-KR" sz="1400" dirty="0" err="1">
                <a:solidFill>
                  <a:srgbClr val="00B050"/>
                </a:solidFill>
                <a:latin typeface="Ubuntu Mono derivative Powerlin" panose="020B0509030602030204" pitchFamily="49" charset="0"/>
              </a:rPr>
              <a:t>left_top</a:t>
            </a:r>
            <a:r>
              <a:rPr lang="en-US" altLang="ko-KR" sz="1400" dirty="0">
                <a:solidFill>
                  <a:srgbClr val="00B050"/>
                </a:solidFill>
                <a:latin typeface="Ubuntu Mono derivative Powerlin" panose="020B0509030602030204" pitchFamily="49" charset="0"/>
              </a:rPr>
              <a:t>, </a:t>
            </a:r>
            <a:r>
              <a:rPr lang="en-US" altLang="ko-KR" sz="1400" dirty="0" err="1">
                <a:solidFill>
                  <a:srgbClr val="00B050"/>
                </a:solidFill>
                <a:latin typeface="Ubuntu Mono derivative Powerlin" panose="020B0509030602030204" pitchFamily="49" charset="0"/>
              </a:rPr>
              <a:t>right_top</a:t>
            </a:r>
            <a:r>
              <a:rPr lang="en-US" altLang="ko-KR" sz="1400" dirty="0">
                <a:solidFill>
                  <a:srgbClr val="00B050"/>
                </a:solidFill>
                <a:latin typeface="Ubuntu Mono derivative Powerlin" panose="020B0509030602030204" pitchFamily="49" charset="0"/>
              </a:rPr>
              <a:t>, </a:t>
            </a:r>
            <a:r>
              <a:rPr lang="en-US" altLang="ko-KR" sz="1400" dirty="0" err="1">
                <a:solidFill>
                  <a:srgbClr val="00B050"/>
                </a:solidFill>
                <a:latin typeface="Ubuntu Mono derivative Powerlin" panose="020B0509030602030204" pitchFamily="49" charset="0"/>
              </a:rPr>
              <a:t>right_bottom</a:t>
            </a:r>
            <a:r>
              <a:rPr lang="en-US" altLang="ko-KR" sz="1400" dirty="0">
                <a:solidFill>
                  <a:srgbClr val="00B050"/>
                </a:solidFill>
                <a:latin typeface="Ubuntu Mono derivative Powerlin" panose="020B0509030602030204" pitchFamily="49" charset="0"/>
              </a:rPr>
              <a:t>, </a:t>
            </a:r>
            <a:r>
              <a:rPr lang="en-US" altLang="ko-KR" sz="1400" dirty="0" err="1">
                <a:solidFill>
                  <a:srgbClr val="00B050"/>
                </a:solidFill>
                <a:latin typeface="Ubuntu Mono derivative Powerlin" panose="020B0509030602030204" pitchFamily="49" charset="0"/>
              </a:rPr>
              <a:t>left_bottom</a:t>
            </a:r>
            <a:endParaRPr lang="en-US" altLang="ko-KR" sz="1400" b="0" dirty="0">
              <a:solidFill>
                <a:srgbClr val="00B050"/>
              </a:solidFill>
              <a:effectLst/>
              <a:latin typeface="Ubuntu Mono derivative Powerlin" panose="020B0509030602030204" pitchFamily="49" charset="0"/>
            </a:endParaRPr>
          </a:p>
          <a:p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    ], </a:t>
            </a:r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float32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endParaRPr lang="en-US" altLang="ko-KR" sz="1400" b="0" dirty="0">
              <a:effectLst/>
              <a:latin typeface="ubuntu mono derivative powerline" panose="020B0509030602030204" pitchFamily="49" charset="0"/>
            </a:endParaRPr>
          </a:p>
          <a:p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polylines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(image, [</a:t>
            </a:r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int32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(pts1)], True, (0, 255, 0), 2)</a:t>
            </a:r>
          </a:p>
          <a:p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imshow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('image', image)</a:t>
            </a:r>
          </a:p>
          <a:p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waitKey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(0)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C86D6B2-08E4-E74B-D599-F2897DF416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7672" y="1345332"/>
            <a:ext cx="2564484" cy="2206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657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기본 배열 연산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5.1 </a:t>
            </a:r>
            <a:r>
              <a:rPr lang="ko-KR" altLang="en-US" dirty="0"/>
              <a:t>기본 배열 처리 함수</a:t>
            </a:r>
            <a:endParaRPr lang="en-US" altLang="ko-KR" dirty="0"/>
          </a:p>
          <a:p>
            <a:pPr lvl="1"/>
            <a:r>
              <a:rPr lang="en-US" altLang="ko-KR" dirty="0"/>
              <a:t>5.5.5 </a:t>
            </a:r>
            <a:r>
              <a:rPr lang="en-US" altLang="ko-KR" dirty="0" err="1"/>
              <a:t>gemm</a:t>
            </a:r>
            <a:r>
              <a:rPr lang="en-US" altLang="ko-KR" dirty="0"/>
              <a:t>()</a:t>
            </a:r>
            <a:r>
              <a:rPr lang="ko-KR" altLang="en-US" dirty="0"/>
              <a:t>을 이용한 회전 변환</a:t>
            </a: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FCAE03-D95D-374F-6DE9-F428C178B308}"/>
              </a:ext>
            </a:extLst>
          </p:cNvPr>
          <p:cNvSpPr/>
          <p:nvPr/>
        </p:nvSpPr>
        <p:spPr>
          <a:xfrm>
            <a:off x="880685" y="1993404"/>
            <a:ext cx="7992888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pts1 = </a:t>
            </a:r>
            <a:r>
              <a:rPr lang="en-US" altLang="ko-KR" sz="14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array</a:t>
            </a:r>
            <a:endParaRPr lang="en-US" altLang="ko-KR" sz="1400" dirty="0">
              <a:solidFill>
                <a:srgbClr val="0000FF"/>
              </a:solidFill>
              <a:latin typeface="ubuntu mono derivative powerline" panose="020B0509030602030204" pitchFamily="49" charset="0"/>
            </a:endParaRPr>
          </a:p>
          <a:p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...</a:t>
            </a:r>
          </a:p>
          <a:p>
            <a:endParaRPr lang="en-US" altLang="ko-KR" sz="1400" b="0" dirty="0">
              <a:solidFill>
                <a:srgbClr val="0000FF"/>
              </a:solidFill>
              <a:effectLst/>
              <a:latin typeface="ubuntu mono derivative powerline" panose="020B0509030602030204" pitchFamily="49" charset="0"/>
            </a:endParaRPr>
          </a:p>
          <a:p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theta = 20 * </a:t>
            </a:r>
            <a:r>
              <a:rPr lang="en-US" altLang="ko-KR" sz="14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pi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 / 180 </a:t>
            </a:r>
            <a:r>
              <a:rPr lang="en-US" altLang="ko-KR" sz="14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# </a:t>
            </a:r>
            <a:r>
              <a:rPr lang="ko-KR" altLang="en-US" sz="14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회전할 라디안 각도 계산</a:t>
            </a:r>
          </a:p>
          <a:p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rot_mat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 = </a:t>
            </a:r>
            <a:r>
              <a:rPr lang="en-US" altLang="ko-KR" sz="14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array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([</a:t>
            </a:r>
          </a:p>
          <a:p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        [</a:t>
            </a:r>
            <a:r>
              <a:rPr lang="en-US" altLang="ko-KR" sz="14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cos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(theta), -</a:t>
            </a:r>
            <a:r>
              <a:rPr lang="en-US" altLang="ko-KR" sz="14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sin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(theta)], [</a:t>
            </a:r>
            <a:r>
              <a:rPr lang="en-US" altLang="ko-KR" sz="14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sin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(theta), </a:t>
            </a:r>
            <a:r>
              <a:rPr lang="en-US" altLang="ko-KR" sz="14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cos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(theta)]</a:t>
            </a:r>
          </a:p>
          <a:p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        ], </a:t>
            </a:r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float32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r>
              <a:rPr lang="de-DE" altLang="ko-KR" sz="1400" b="0" dirty="0">
                <a:effectLst/>
                <a:latin typeface="ubuntu mono derivative powerline" panose="020B0509030602030204" pitchFamily="49" charset="0"/>
              </a:rPr>
              <a:t>pts2 = </a:t>
            </a:r>
            <a:r>
              <a:rPr lang="de-DE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de-DE" altLang="ko-KR" sz="14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de-DE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gemm</a:t>
            </a:r>
            <a:r>
              <a:rPr lang="de-DE" altLang="ko-KR" sz="1400" b="0" dirty="0">
                <a:effectLst/>
                <a:latin typeface="ubuntu mono derivative powerline" panose="020B0509030602030204" pitchFamily="49" charset="0"/>
              </a:rPr>
              <a:t>(pts1, rot_mat, 1.0, None, 1.0, flags = </a:t>
            </a:r>
            <a:r>
              <a:rPr lang="de-DE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de-DE" altLang="ko-KR" sz="14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de-DE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GEMM_2_T</a:t>
            </a:r>
            <a:r>
              <a:rPr lang="de-DE" altLang="ko-KR" sz="14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endParaRPr lang="en-US" altLang="ko-KR" sz="1400" b="0" dirty="0">
              <a:effectLst/>
              <a:latin typeface="ubuntu mono derivative powerline" panose="020B0509030602030204" pitchFamily="49" charset="0"/>
            </a:endParaRPr>
          </a:p>
          <a:p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polylines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(image, [</a:t>
            </a:r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int32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(pts1)], True, (0, 255, 0), 2)</a:t>
            </a:r>
          </a:p>
          <a:p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polylines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(image, [</a:t>
            </a:r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int32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(pts2)], True, (255, 0, 0), 3)</a:t>
            </a:r>
          </a:p>
          <a:p>
            <a:endParaRPr lang="en-US" altLang="ko-KR" sz="1400" b="0" dirty="0">
              <a:effectLst/>
              <a:latin typeface="ubuntu mono derivative powerline" panose="020B0509030602030204" pitchFamily="49" charset="0"/>
            </a:endParaRPr>
          </a:p>
          <a:p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imshow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('image', image)</a:t>
            </a:r>
          </a:p>
          <a:p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waitKey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(0)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2728C9AB-D5EF-4ADB-AFCA-D7E023E771E1}"/>
              </a:ext>
            </a:extLst>
          </p:cNvPr>
          <p:cNvSpPr/>
          <p:nvPr/>
        </p:nvSpPr>
        <p:spPr>
          <a:xfrm>
            <a:off x="914400" y="2641476"/>
            <a:ext cx="6465912" cy="122413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58BCCF02-70B0-263F-C403-5F6FFC3F1344}"/>
              </a:ext>
            </a:extLst>
          </p:cNvPr>
          <p:cNvSpPr/>
          <p:nvPr/>
        </p:nvSpPr>
        <p:spPr>
          <a:xfrm>
            <a:off x="948115" y="4171949"/>
            <a:ext cx="5379949" cy="27684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D5010D6-AD2C-ED6E-F2B4-D6D05B289A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2240" y="1273324"/>
            <a:ext cx="1972729" cy="1697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46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기본 배열 연산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5.1 </a:t>
            </a:r>
            <a:r>
              <a:rPr lang="ko-KR" altLang="en-US" dirty="0"/>
              <a:t>기본 배열 처리 함수</a:t>
            </a:r>
            <a:endParaRPr lang="en-US" altLang="ko-KR" dirty="0"/>
          </a:p>
          <a:p>
            <a:pPr lvl="1"/>
            <a:r>
              <a:rPr lang="en-US" altLang="ko-KR" dirty="0"/>
              <a:t>5.5.6 </a:t>
            </a:r>
            <a:r>
              <a:rPr lang="ko-KR" altLang="en-US" dirty="0"/>
              <a:t>회전 변환</a:t>
            </a:r>
            <a:r>
              <a:rPr lang="en-US" altLang="ko-KR" dirty="0"/>
              <a:t> + </a:t>
            </a:r>
            <a:r>
              <a:rPr lang="ko-KR" altLang="en-US" dirty="0"/>
              <a:t>평행 이동</a:t>
            </a: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FCAE03-D95D-374F-6DE9-F428C178B308}"/>
              </a:ext>
            </a:extLst>
          </p:cNvPr>
          <p:cNvSpPr/>
          <p:nvPr/>
        </p:nvSpPr>
        <p:spPr>
          <a:xfrm>
            <a:off x="880685" y="1993404"/>
            <a:ext cx="7992888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0" dirty="0">
                <a:solidFill>
                  <a:srgbClr val="CC9B00"/>
                </a:solidFill>
                <a:effectLst/>
                <a:latin typeface="ubuntu mono derivative powerline" panose="020B0509030602030204" pitchFamily="49" charset="0"/>
              </a:rPr>
              <a:t>import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2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numpy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200" b="0" dirty="0">
                <a:solidFill>
                  <a:srgbClr val="CC9B00"/>
                </a:solidFill>
                <a:effectLst/>
                <a:latin typeface="ubuntu mono derivative powerline" panose="020B0509030602030204" pitchFamily="49" charset="0"/>
              </a:rPr>
              <a:t>as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2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, </a:t>
            </a:r>
            <a:r>
              <a:rPr lang="en-US" altLang="ko-KR" sz="12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</a:p>
          <a:p>
            <a:br>
              <a:rPr lang="en-US" altLang="ko-KR" sz="12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theta = 45 * </a:t>
            </a:r>
            <a:r>
              <a:rPr lang="en-US" altLang="ko-KR" sz="12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2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2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pi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 / 180 </a:t>
            </a:r>
            <a:r>
              <a:rPr lang="en-US" altLang="ko-KR" sz="12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# 45</a:t>
            </a:r>
            <a:r>
              <a:rPr lang="ko-KR" altLang="en-US" sz="12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도 회전</a:t>
            </a:r>
          </a:p>
          <a:p>
            <a:br>
              <a:rPr lang="ko-KR" altLang="en-US" sz="12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m = </a:t>
            </a:r>
            <a:r>
              <a:rPr lang="en-US" altLang="ko-KR" sz="12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2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2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array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([[</a:t>
            </a:r>
            <a:r>
              <a:rPr lang="en-US" altLang="ko-KR" sz="12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2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2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cos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(theta), -</a:t>
            </a:r>
            <a:r>
              <a:rPr lang="en-US" altLang="ko-KR" sz="12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2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2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sin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(theta), 0],</a:t>
            </a:r>
          </a:p>
          <a:p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              [</a:t>
            </a:r>
            <a:r>
              <a:rPr lang="en-US" altLang="ko-KR" sz="12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2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2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sin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(theta), </a:t>
            </a:r>
            <a:r>
              <a:rPr lang="en-US" altLang="ko-KR" sz="12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2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2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cos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(theta), 0],</a:t>
            </a:r>
          </a:p>
          <a:p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              [0, 0, 1]], </a:t>
            </a:r>
            <a:r>
              <a:rPr lang="en-US" altLang="ko-KR" sz="12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float32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br>
              <a:rPr lang="en-US" altLang="ko-KR" sz="12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pts1 = </a:t>
            </a:r>
            <a:r>
              <a:rPr lang="en-US" altLang="ko-KR" sz="12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2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2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array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([(200, 50, 1), (400, 50, 1),</a:t>
            </a:r>
          </a:p>
          <a:p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                 (400, 250, 1), (200, 250, 1)], </a:t>
            </a:r>
            <a:r>
              <a:rPr lang="en-US" altLang="ko-KR" sz="12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float32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endParaRPr lang="en-US" altLang="ko-KR" sz="1200" b="0" dirty="0">
              <a:effectLst/>
              <a:latin typeface="ubuntu mono derivative powerline" panose="020B0509030602030204" pitchFamily="49" charset="0"/>
            </a:endParaRPr>
          </a:p>
          <a:p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pts2 = </a:t>
            </a:r>
            <a:r>
              <a:rPr lang="en-US" altLang="ko-KR" sz="12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gemm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(pts1, m, 1.0, None, 1.0, flags = </a:t>
            </a:r>
            <a:r>
              <a:rPr lang="en-US" altLang="ko-KR" sz="12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GEMM_2_T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br>
              <a:rPr lang="en-US" altLang="ko-KR" sz="12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image = </a:t>
            </a:r>
            <a:r>
              <a:rPr lang="en-US" altLang="ko-KR" sz="12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2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2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full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((400, 500, 3), 255, </a:t>
            </a:r>
            <a:r>
              <a:rPr lang="en-US" altLang="ko-KR" sz="12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uint8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br>
              <a:rPr lang="en-US" altLang="ko-KR" sz="12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2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polylines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(image, [</a:t>
            </a:r>
            <a:r>
              <a:rPr lang="en-US" altLang="ko-KR" sz="12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int32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(pts1[:, :2])], True, (0, 255, 0), 2)</a:t>
            </a:r>
          </a:p>
          <a:p>
            <a:r>
              <a:rPr lang="en-US" altLang="ko-KR" sz="12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polylines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(image, [</a:t>
            </a:r>
            <a:r>
              <a:rPr lang="en-US" altLang="ko-KR" sz="12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int32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(pts2[:, :2])], True, (255, 0, 0), 2)</a:t>
            </a:r>
          </a:p>
          <a:p>
            <a:r>
              <a:rPr lang="en-US" altLang="ko-KR" sz="12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imshow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('image', image)</a:t>
            </a:r>
          </a:p>
          <a:p>
            <a:r>
              <a:rPr lang="en-US" altLang="ko-KR" sz="12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waitKey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(0)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009294AE-ED8B-4014-8C19-50EC319144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7234" y="1345332"/>
            <a:ext cx="2539187" cy="2185117"/>
          </a:xfrm>
          <a:prstGeom prst="rect">
            <a:avLst/>
          </a:prstGeom>
        </p:spPr>
      </p:pic>
      <p:grpSp>
        <p:nvGrpSpPr>
          <p:cNvPr id="25" name="그룹 24">
            <a:extLst>
              <a:ext uri="{FF2B5EF4-FFF2-40B4-BE49-F238E27FC236}">
                <a16:creationId xmlns:a16="http://schemas.microsoft.com/office/drawing/2014/main" id="{D8C58FC2-8D77-56BE-952E-017DEA37664E}"/>
              </a:ext>
            </a:extLst>
          </p:cNvPr>
          <p:cNvGrpSpPr/>
          <p:nvPr/>
        </p:nvGrpSpPr>
        <p:grpSpPr>
          <a:xfrm>
            <a:off x="5652120" y="1983276"/>
            <a:ext cx="1800200" cy="1162256"/>
            <a:chOff x="5652120" y="1983276"/>
            <a:chExt cx="1800200" cy="1162256"/>
          </a:xfrm>
        </p:grpSpPr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F3761F33-855F-861D-A3C6-47A0E8A68D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52120" y="2281436"/>
              <a:ext cx="1800200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D0D49B6E-0FA6-9888-3D15-AEE33D33355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652120" y="2281436"/>
              <a:ext cx="828092" cy="864096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CEC3BF6-E3CF-C6A9-6FB8-2BF068E376D9}"/>
                </a:ext>
              </a:extLst>
            </p:cNvPr>
            <p:cNvSpPr txBox="1"/>
            <p:nvPr/>
          </p:nvSpPr>
          <p:spPr>
            <a:xfrm>
              <a:off x="5907234" y="1983276"/>
              <a:ext cx="747320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b="1" dirty="0">
                  <a:solidFill>
                    <a:srgbClr val="FF0000"/>
                  </a:solidFill>
                </a:rPr>
                <a:t>45</a:t>
              </a:r>
              <a:r>
                <a:rPr lang="ko-KR" altLang="en-US" sz="1000" b="1" dirty="0">
                  <a:solidFill>
                    <a:srgbClr val="FF0000"/>
                  </a:solidFill>
                </a:rPr>
                <a:t>도 회전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7002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5CF88CAF-F4F6-0B3B-12EF-2019B40C35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3781" y="1399788"/>
            <a:ext cx="2539187" cy="2185117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기본 배열 연산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5.1 </a:t>
            </a:r>
            <a:r>
              <a:rPr lang="ko-KR" altLang="en-US" dirty="0"/>
              <a:t>기본 배열 처리 함수</a:t>
            </a:r>
            <a:endParaRPr lang="en-US" altLang="ko-KR" dirty="0"/>
          </a:p>
          <a:p>
            <a:pPr lvl="1"/>
            <a:r>
              <a:rPr lang="en-US" altLang="ko-KR" dirty="0"/>
              <a:t>5.5.6 </a:t>
            </a:r>
            <a:r>
              <a:rPr lang="ko-KR" altLang="en-US" dirty="0"/>
              <a:t>회전 변환</a:t>
            </a:r>
            <a:r>
              <a:rPr lang="en-US" altLang="ko-KR" dirty="0"/>
              <a:t> + </a:t>
            </a:r>
            <a:r>
              <a:rPr lang="ko-KR" altLang="en-US" dirty="0"/>
              <a:t>평행 이동</a:t>
            </a: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FCAE03-D95D-374F-6DE9-F428C178B308}"/>
              </a:ext>
            </a:extLst>
          </p:cNvPr>
          <p:cNvSpPr/>
          <p:nvPr/>
        </p:nvSpPr>
        <p:spPr>
          <a:xfrm>
            <a:off x="880685" y="1993404"/>
            <a:ext cx="7992888" cy="3877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pts1 = </a:t>
            </a:r>
            <a:r>
              <a:rPr lang="en-US" altLang="ko-KR" sz="12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2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2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array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([(200, 50, 1), (400, 50, 1),</a:t>
            </a:r>
          </a:p>
          <a:p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                 (400, 250, 1), (200, 250, 1)], </a:t>
            </a:r>
            <a:r>
              <a:rPr lang="en-US" altLang="ko-KR" sz="12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float32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endParaRPr lang="en-US" altLang="ko-KR" sz="1200" b="0" dirty="0">
              <a:effectLst/>
              <a:latin typeface="ubuntu mono derivative powerline" panose="020B0509030602030204" pitchFamily="49" charset="0"/>
            </a:endParaRPr>
          </a:p>
          <a:p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delta</a:t>
            </a:r>
            <a:r>
              <a:rPr lang="ko-KR" altLang="en-US" sz="12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= (pts1[2] - pts1[0])//2</a:t>
            </a:r>
            <a:r>
              <a:rPr lang="ko-KR" altLang="en-US" sz="1200" b="0" dirty="0">
                <a:effectLst/>
                <a:latin typeface="ubuntu mono derivative powerline" panose="020B0509030602030204" pitchFamily="49" charset="0"/>
              </a:rPr>
              <a:t>   </a:t>
            </a:r>
            <a:r>
              <a:rPr lang="en-US" altLang="ko-KR" sz="12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# </a:t>
            </a:r>
            <a:r>
              <a:rPr lang="ko-KR" altLang="en-US" sz="12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시작좌표와 종료좌표 차분</a:t>
            </a:r>
            <a:r>
              <a:rPr lang="en-US" altLang="ko-KR" sz="12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//2</a:t>
            </a:r>
            <a:endParaRPr lang="ko-KR" altLang="en-US" sz="1200" b="0" dirty="0">
              <a:solidFill>
                <a:srgbClr val="00B050"/>
              </a:solidFill>
              <a:effectLst/>
              <a:latin typeface="ubuntu mono derivative powerline" panose="020B0509030602030204" pitchFamily="49" charset="0"/>
            </a:endParaRPr>
          </a:p>
          <a:p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center</a:t>
            </a:r>
            <a:r>
              <a:rPr lang="ko-KR" altLang="en-US" sz="12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= pts1[0] + delta</a:t>
            </a:r>
            <a:r>
              <a:rPr lang="ko-KR" altLang="en-US" sz="1200" b="0" dirty="0">
                <a:effectLst/>
                <a:latin typeface="ubuntu mono derivative powerline" panose="020B0509030602030204" pitchFamily="49" charset="0"/>
              </a:rPr>
              <a:t>         </a:t>
            </a:r>
            <a:r>
              <a:rPr lang="en-US" altLang="ko-KR" sz="12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# </a:t>
            </a:r>
            <a:r>
              <a:rPr lang="ko-KR" altLang="en-US" sz="12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중심 좌표 계산</a:t>
            </a:r>
          </a:p>
          <a:p>
            <a:endParaRPr lang="en-US" altLang="ko-KR" sz="1200" dirty="0">
              <a:latin typeface="ubuntu mono derivative powerline" panose="020B0509030602030204" pitchFamily="49" charset="0"/>
            </a:endParaRPr>
          </a:p>
          <a:p>
            <a:endParaRPr lang="en-US" altLang="ko-KR" sz="1200" b="0" dirty="0">
              <a:effectLst/>
              <a:latin typeface="ubuntu mono derivative powerline" panose="020B0509030602030204" pitchFamily="49" charset="0"/>
            </a:endParaRPr>
          </a:p>
          <a:p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pts2 = </a:t>
            </a:r>
            <a:r>
              <a:rPr lang="en-US" altLang="ko-KR" sz="12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gemm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(pts1, m, 1.0, None, 1.0, flags = </a:t>
            </a:r>
            <a:r>
              <a:rPr lang="en-US" altLang="ko-KR" sz="12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GEMM_2_T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delta2</a:t>
            </a:r>
            <a:r>
              <a:rPr lang="ko-KR" altLang="en-US" sz="12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= (pts2[2] - pts2[0])//2</a:t>
            </a:r>
            <a:r>
              <a:rPr lang="ko-KR" altLang="en-US" sz="1200" b="0" dirty="0">
                <a:effectLst/>
                <a:latin typeface="ubuntu mono derivative powerline" panose="020B0509030602030204" pitchFamily="49" charset="0"/>
              </a:rPr>
              <a:t>  </a:t>
            </a:r>
            <a:r>
              <a:rPr lang="en-US" altLang="ko-KR" sz="12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# </a:t>
            </a:r>
            <a:r>
              <a:rPr lang="ko-KR" altLang="en-US" sz="12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시작좌표와 종료좌표 차분</a:t>
            </a:r>
            <a:r>
              <a:rPr lang="en-US" altLang="ko-KR" sz="12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//2</a:t>
            </a:r>
            <a:endParaRPr lang="ko-KR" altLang="en-US" sz="1200" b="0" dirty="0">
              <a:solidFill>
                <a:srgbClr val="00B050"/>
              </a:solidFill>
              <a:effectLst/>
              <a:latin typeface="ubuntu mono derivative powerline" panose="020B0509030602030204" pitchFamily="49" charset="0"/>
            </a:endParaRPr>
          </a:p>
          <a:p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center2</a:t>
            </a:r>
            <a:r>
              <a:rPr lang="ko-KR" altLang="en-US" sz="12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= pts2[0] + delta2</a:t>
            </a:r>
            <a:r>
              <a:rPr lang="ko-KR" altLang="en-US" sz="1200" b="0" dirty="0">
                <a:effectLst/>
                <a:latin typeface="ubuntu mono derivative powerline" panose="020B0509030602030204" pitchFamily="49" charset="0"/>
              </a:rPr>
              <a:t>       </a:t>
            </a:r>
            <a:r>
              <a:rPr lang="en-US" altLang="ko-KR" sz="12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# </a:t>
            </a:r>
            <a:r>
              <a:rPr lang="ko-KR" altLang="en-US" sz="12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중심 좌표 계산</a:t>
            </a:r>
          </a:p>
          <a:p>
            <a:br>
              <a:rPr lang="en-US" altLang="ko-KR" sz="12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t1 = center[0] - center2[0]</a:t>
            </a:r>
          </a:p>
          <a:p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t2 = center[1] - center2[1]</a:t>
            </a:r>
          </a:p>
          <a:p>
            <a:br>
              <a:rPr lang="en-US" altLang="ko-KR" sz="12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m2 = </a:t>
            </a:r>
            <a:r>
              <a:rPr lang="en-US" altLang="ko-KR" sz="12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2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2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array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([[</a:t>
            </a:r>
            <a:r>
              <a:rPr lang="en-US" altLang="ko-KR" sz="12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2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2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cos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(theta), -</a:t>
            </a:r>
            <a:r>
              <a:rPr lang="en-US" altLang="ko-KR" sz="12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2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2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sin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(theta), t1],</a:t>
            </a:r>
          </a:p>
          <a:p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              [</a:t>
            </a:r>
            <a:r>
              <a:rPr lang="en-US" altLang="ko-KR" sz="12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2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2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sin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(theta), </a:t>
            </a:r>
            <a:r>
              <a:rPr lang="en-US" altLang="ko-KR" sz="12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2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2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cos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(theta), t2],</a:t>
            </a:r>
          </a:p>
          <a:p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              [0, 0, 1]], </a:t>
            </a:r>
            <a:r>
              <a:rPr lang="en-US" altLang="ko-KR" sz="12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float32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endParaRPr lang="en-US" altLang="ko-KR" sz="1200" b="0" dirty="0">
              <a:solidFill>
                <a:srgbClr val="D4D4D4"/>
              </a:solidFill>
              <a:effectLst/>
              <a:latin typeface="ubuntu mono derivative powerline" panose="020B0509030602030204" pitchFamily="49" charset="0"/>
            </a:endParaRPr>
          </a:p>
          <a:p>
            <a:r>
              <a:rPr lang="en-US" altLang="ko-KR" sz="1200" dirty="0">
                <a:latin typeface="Ubuntu Mono derivative Powerlin" panose="020B0509030602030204" pitchFamily="49" charset="0"/>
              </a:rPr>
              <a:t>pts3 = </a:t>
            </a:r>
            <a:r>
              <a:rPr lang="en-US" altLang="ko-KR" sz="1200" dirty="0">
                <a:solidFill>
                  <a:srgbClr val="7030A0"/>
                </a:solidFill>
                <a:latin typeface="Ubuntu Mono derivative Powerlin" panose="020B0509030602030204" pitchFamily="49" charset="0"/>
              </a:rPr>
              <a:t>cv2</a:t>
            </a:r>
            <a:r>
              <a:rPr lang="en-US" altLang="ko-KR" sz="1200" dirty="0">
                <a:latin typeface="Ubuntu Mono derivative Powerlin" panose="020B0509030602030204" pitchFamily="49" charset="0"/>
              </a:rPr>
              <a:t>.</a:t>
            </a:r>
            <a:r>
              <a:rPr lang="en-US" altLang="ko-KR" sz="1200" dirty="0">
                <a:solidFill>
                  <a:srgbClr val="0000FF"/>
                </a:solidFill>
                <a:latin typeface="Ubuntu Mono derivative Powerlin" panose="020B0509030602030204" pitchFamily="49" charset="0"/>
              </a:rPr>
              <a:t>gemm</a:t>
            </a:r>
            <a:r>
              <a:rPr lang="en-US" altLang="ko-KR" sz="1200" dirty="0">
                <a:latin typeface="Ubuntu Mono derivative Powerlin" panose="020B0509030602030204" pitchFamily="49" charset="0"/>
              </a:rPr>
              <a:t>(pts1, m2, 1.0, None, 1.0, flags = </a:t>
            </a:r>
            <a:r>
              <a:rPr lang="en-US" altLang="ko-KR" sz="1200" dirty="0">
                <a:solidFill>
                  <a:srgbClr val="7030A0"/>
                </a:solidFill>
                <a:latin typeface="Ubuntu Mono derivative Powerlin" panose="020B0509030602030204" pitchFamily="49" charset="0"/>
              </a:rPr>
              <a:t>cv2</a:t>
            </a:r>
            <a:r>
              <a:rPr lang="en-US" altLang="ko-KR" sz="1200" dirty="0">
                <a:latin typeface="Ubuntu Mono derivative Powerlin" panose="020B0509030602030204" pitchFamily="49" charset="0"/>
              </a:rPr>
              <a:t>.</a:t>
            </a:r>
            <a:r>
              <a:rPr lang="en-US" altLang="ko-KR" sz="1200" dirty="0">
                <a:solidFill>
                  <a:srgbClr val="0000FF"/>
                </a:solidFill>
                <a:latin typeface="Ubuntu Mono derivative Powerlin" panose="020B0509030602030204" pitchFamily="49" charset="0"/>
              </a:rPr>
              <a:t>GEMM_2_T</a:t>
            </a:r>
            <a:r>
              <a:rPr lang="en-US" altLang="ko-KR" sz="1200" dirty="0">
                <a:latin typeface="Ubuntu Mono derivative Powerlin" panose="020B0509030602030204" pitchFamily="49" charset="0"/>
              </a:rPr>
              <a:t>)</a:t>
            </a:r>
          </a:p>
          <a:p>
            <a:r>
              <a:rPr lang="en-US" altLang="ko-KR" sz="1200" dirty="0">
                <a:solidFill>
                  <a:srgbClr val="7030A0"/>
                </a:solidFill>
                <a:latin typeface="Ubuntu Mono derivative Powerlin" panose="020B0509030602030204" pitchFamily="49" charset="0"/>
              </a:rPr>
              <a:t>cv2</a:t>
            </a:r>
            <a:r>
              <a:rPr lang="en-US" altLang="ko-KR" sz="1200" dirty="0">
                <a:latin typeface="Ubuntu Mono derivative Powerlin" panose="020B0509030602030204" pitchFamily="49" charset="0"/>
              </a:rPr>
              <a:t>.</a:t>
            </a:r>
            <a:r>
              <a:rPr lang="en-US" altLang="ko-KR" sz="1200" dirty="0">
                <a:solidFill>
                  <a:srgbClr val="0000FF"/>
                </a:solidFill>
                <a:latin typeface="Ubuntu Mono derivative Powerlin" panose="020B0509030602030204" pitchFamily="49" charset="0"/>
              </a:rPr>
              <a:t>polylines</a:t>
            </a:r>
            <a:r>
              <a:rPr lang="en-US" altLang="ko-KR" sz="1200" dirty="0">
                <a:latin typeface="Ubuntu Mono derivative Powerlin" panose="020B0509030602030204" pitchFamily="49" charset="0"/>
              </a:rPr>
              <a:t>(image, [</a:t>
            </a:r>
            <a:r>
              <a:rPr lang="en-US" altLang="ko-KR" sz="1200" dirty="0">
                <a:solidFill>
                  <a:srgbClr val="7030A0"/>
                </a:solidFill>
                <a:latin typeface="Ubuntu Mono derivative Powerlin" panose="020B0509030602030204" pitchFamily="49" charset="0"/>
              </a:rPr>
              <a:t>np</a:t>
            </a:r>
            <a:r>
              <a:rPr lang="en-US" altLang="ko-KR" sz="1200" dirty="0">
                <a:latin typeface="Ubuntu Mono derivative Powerlin" panose="020B0509030602030204" pitchFamily="49" charset="0"/>
              </a:rPr>
              <a:t>.</a:t>
            </a:r>
            <a:r>
              <a:rPr lang="en-US" altLang="ko-KR" sz="1200" dirty="0">
                <a:solidFill>
                  <a:srgbClr val="0000FF"/>
                </a:solidFill>
                <a:latin typeface="Ubuntu Mono derivative Powerlin" panose="020B0509030602030204" pitchFamily="49" charset="0"/>
              </a:rPr>
              <a:t>int32</a:t>
            </a:r>
            <a:r>
              <a:rPr lang="en-US" altLang="ko-KR" sz="1200" dirty="0">
                <a:latin typeface="Ubuntu Mono derivative Powerlin" panose="020B0509030602030204" pitchFamily="49" charset="0"/>
              </a:rPr>
              <a:t>(pts3[:, :2])], True, (0, 0, 255), 2)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D9AB526-60D8-6192-8682-0472FF4BF7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3780" y="1395545"/>
            <a:ext cx="2539187" cy="2198467"/>
          </a:xfrm>
          <a:prstGeom prst="rect">
            <a:avLst/>
          </a:prstGeom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EEE49589-ECD1-1D06-7F1D-DF6AF9623D19}"/>
              </a:ext>
            </a:extLst>
          </p:cNvPr>
          <p:cNvGrpSpPr/>
          <p:nvPr/>
        </p:nvGrpSpPr>
        <p:grpSpPr>
          <a:xfrm>
            <a:off x="6707785" y="2315827"/>
            <a:ext cx="981360" cy="828000"/>
            <a:chOff x="6707785" y="2315827"/>
            <a:chExt cx="981360" cy="828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64063641-A55D-A2AC-3A6E-03854F860276}"/>
                    </a:ext>
                  </a:extLst>
                </p14:cNvPr>
                <p14:cNvContentPartPr/>
                <p14:nvPr/>
              </p14:nvContentPartPr>
              <p14:xfrm>
                <a:off x="7688785" y="2315827"/>
                <a:ext cx="360" cy="360"/>
              </p14:xfrm>
            </p:contentPart>
          </mc:Choice>
          <mc:Fallback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64063641-A55D-A2AC-3A6E-03854F860276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679785" y="2306827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9DFE2A7A-965A-03CA-1619-62CFF954F944}"/>
                    </a:ext>
                  </a:extLst>
                </p14:cNvPr>
                <p14:cNvContentPartPr/>
                <p14:nvPr/>
              </p14:nvContentPartPr>
              <p14:xfrm>
                <a:off x="6707785" y="3143467"/>
                <a:ext cx="360" cy="360"/>
              </p14:xfrm>
            </p:contentPart>
          </mc:Choice>
          <mc:Fallback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9DFE2A7A-965A-03CA-1619-62CFF954F944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698785" y="3134467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07C6A1FE-32B6-85E6-12C6-BEBFA632BA25}"/>
              </a:ext>
            </a:extLst>
          </p:cNvPr>
          <p:cNvGrpSpPr/>
          <p:nvPr/>
        </p:nvGrpSpPr>
        <p:grpSpPr>
          <a:xfrm>
            <a:off x="4745536" y="3817632"/>
            <a:ext cx="3870112" cy="1706868"/>
            <a:chOff x="4745536" y="3817632"/>
            <a:chExt cx="3870112" cy="1706868"/>
          </a:xfrm>
        </p:grpSpPr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B2B5FED3-98A1-9236-065E-41EB9304569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660232" y="4767638"/>
              <a:ext cx="1797968" cy="734536"/>
            </a:xfrm>
            <a:prstGeom prst="rect">
              <a:avLst/>
            </a:prstGeom>
            <a:ln w="28575">
              <a:solidFill>
                <a:srgbClr val="FF0000"/>
              </a:solidFill>
            </a:ln>
          </p:spPr>
        </p:pic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11163414-2803-F6FF-5087-AA8D2B7D6DEB}"/>
                </a:ext>
              </a:extLst>
            </p:cNvPr>
            <p:cNvSpPr/>
            <p:nvPr/>
          </p:nvSpPr>
          <p:spPr>
            <a:xfrm>
              <a:off x="4745536" y="5352911"/>
              <a:ext cx="1050600" cy="171589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261BF258-7258-A8F1-62B0-3E302B5B4099}"/>
                </a:ext>
              </a:extLst>
            </p:cNvPr>
            <p:cNvGrpSpPr/>
            <p:nvPr/>
          </p:nvGrpSpPr>
          <p:grpSpPr>
            <a:xfrm>
              <a:off x="5148064" y="3817632"/>
              <a:ext cx="3467584" cy="1632156"/>
              <a:chOff x="5148064" y="3817632"/>
              <a:chExt cx="3467584" cy="1632156"/>
            </a:xfrm>
          </p:grpSpPr>
          <p:grpSp>
            <p:nvGrpSpPr>
              <p:cNvPr id="18" name="그룹 17">
                <a:extLst>
                  <a:ext uri="{FF2B5EF4-FFF2-40B4-BE49-F238E27FC236}">
                    <a16:creationId xmlns:a16="http://schemas.microsoft.com/office/drawing/2014/main" id="{45C0AFB8-A9B7-CEFC-45FF-4807721F2EEA}"/>
                  </a:ext>
                </a:extLst>
              </p:cNvPr>
              <p:cNvGrpSpPr/>
              <p:nvPr/>
            </p:nvGrpSpPr>
            <p:grpSpPr>
              <a:xfrm>
                <a:off x="5148064" y="3817632"/>
                <a:ext cx="3467584" cy="857257"/>
                <a:chOff x="5148064" y="3817632"/>
                <a:chExt cx="3467584" cy="857257"/>
              </a:xfrm>
            </p:grpSpPr>
            <p:pic>
              <p:nvPicPr>
                <p:cNvPr id="8" name="그림 7">
                  <a:extLst>
                    <a:ext uri="{FF2B5EF4-FFF2-40B4-BE49-F238E27FC236}">
                      <a16:creationId xmlns:a16="http://schemas.microsoft.com/office/drawing/2014/main" id="{1F951BDB-BFB0-5ACE-0DDD-5F74B94203E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148064" y="4081636"/>
                  <a:ext cx="3467584" cy="543001"/>
                </a:xfrm>
                <a:prstGeom prst="rect">
                  <a:avLst/>
                </a:prstGeom>
              </p:spPr>
            </p:pic>
            <p:sp>
              <p:nvSpPr>
                <p:cNvPr id="11" name="직사각형 10">
                  <a:extLst>
                    <a:ext uri="{FF2B5EF4-FFF2-40B4-BE49-F238E27FC236}">
                      <a16:creationId xmlns:a16="http://schemas.microsoft.com/office/drawing/2014/main" id="{434E259F-722D-87BA-BBCE-9377D5DD7D04}"/>
                    </a:ext>
                  </a:extLst>
                </p:cNvPr>
                <p:cNvSpPr/>
                <p:nvPr/>
              </p:nvSpPr>
              <p:spPr>
                <a:xfrm>
                  <a:off x="7465576" y="4081636"/>
                  <a:ext cx="817420" cy="176665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" name="직사각형 12">
                  <a:extLst>
                    <a:ext uri="{FF2B5EF4-FFF2-40B4-BE49-F238E27FC236}">
                      <a16:creationId xmlns:a16="http://schemas.microsoft.com/office/drawing/2014/main" id="{1FB5F294-E6BE-D832-290E-CD9D5FFB8695}"/>
                    </a:ext>
                  </a:extLst>
                </p:cNvPr>
                <p:cNvSpPr/>
                <p:nvPr/>
              </p:nvSpPr>
              <p:spPr>
                <a:xfrm>
                  <a:off x="7471138" y="4267408"/>
                  <a:ext cx="817420" cy="184452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CAB534CD-BAA0-A6E6-6702-B1A2B5FC64DE}"/>
                    </a:ext>
                  </a:extLst>
                </p:cNvPr>
                <p:cNvSpPr txBox="1"/>
                <p:nvPr/>
              </p:nvSpPr>
              <p:spPr>
                <a:xfrm>
                  <a:off x="7965356" y="3817632"/>
                  <a:ext cx="338554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200" b="1" dirty="0">
                      <a:solidFill>
                        <a:srgbClr val="FF0000"/>
                      </a:solidFill>
                      <a:latin typeface="Ubuntu Mono derivative Powerlin" panose="020B0509030602030204" pitchFamily="49" charset="0"/>
                    </a:rPr>
                    <a:t>t1</a:t>
                  </a:r>
                  <a:endParaRPr lang="ko-KR" altLang="en-US" sz="1200" b="1" dirty="0">
                    <a:solidFill>
                      <a:srgbClr val="FF0000"/>
                    </a:solidFill>
                    <a:latin typeface="Ubuntu Mono derivative Powerlin" panose="020B0509030602030204" pitchFamily="49" charset="0"/>
                  </a:endParaRPr>
                </a:p>
              </p:txBody>
            </p:sp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194BCC81-2C9B-F8DC-1A8E-7025442C2744}"/>
                    </a:ext>
                  </a:extLst>
                </p:cNvPr>
                <p:cNvSpPr txBox="1"/>
                <p:nvPr/>
              </p:nvSpPr>
              <p:spPr>
                <a:xfrm>
                  <a:off x="7987468" y="4397890"/>
                  <a:ext cx="338554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200" b="1" dirty="0">
                      <a:solidFill>
                        <a:srgbClr val="FF0000"/>
                      </a:solidFill>
                      <a:latin typeface="Ubuntu Mono derivative Powerlin" panose="020B0509030602030204" pitchFamily="49" charset="0"/>
                    </a:rPr>
                    <a:t>t2</a:t>
                  </a:r>
                  <a:endParaRPr lang="ko-KR" altLang="en-US" sz="1200" b="1" dirty="0">
                    <a:solidFill>
                      <a:srgbClr val="FF0000"/>
                    </a:solidFill>
                    <a:latin typeface="Ubuntu Mono derivative Powerlin" panose="020B0509030602030204" pitchFamily="49" charset="0"/>
                  </a:endParaRPr>
                </a:p>
              </p:txBody>
            </p:sp>
          </p:grpSp>
          <p:cxnSp>
            <p:nvCxnSpPr>
              <p:cNvPr id="31" name="직선 화살표 연결선 30">
                <a:extLst>
                  <a:ext uri="{FF2B5EF4-FFF2-40B4-BE49-F238E27FC236}">
                    <a16:creationId xmlns:a16="http://schemas.microsoft.com/office/drawing/2014/main" id="{1AE33259-FEFA-C864-4301-4711363A3BEC}"/>
                  </a:ext>
                </a:extLst>
              </p:cNvPr>
              <p:cNvCxnSpPr/>
              <p:nvPr/>
            </p:nvCxnSpPr>
            <p:spPr>
              <a:xfrm flipH="1">
                <a:off x="5292080" y="4624637"/>
                <a:ext cx="1008112" cy="709363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직선 화살표 연결선 32">
                <a:extLst>
                  <a:ext uri="{FF2B5EF4-FFF2-40B4-BE49-F238E27FC236}">
                    <a16:creationId xmlns:a16="http://schemas.microsoft.com/office/drawing/2014/main" id="{171EFF98-7C6B-DACB-B1AD-DA7E940D9D9B}"/>
                  </a:ext>
                </a:extLst>
              </p:cNvPr>
              <p:cNvCxnSpPr>
                <a:endCxn id="28" idx="1"/>
              </p:cNvCxnSpPr>
              <p:nvPr/>
            </p:nvCxnSpPr>
            <p:spPr>
              <a:xfrm flipV="1">
                <a:off x="5796136" y="5134906"/>
                <a:ext cx="864096" cy="314882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623839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기본 배열 연산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5.1 </a:t>
            </a:r>
            <a:r>
              <a:rPr lang="ko-KR" altLang="en-US" dirty="0"/>
              <a:t>기본 배열 처리 함수</a:t>
            </a:r>
            <a:endParaRPr lang="en-US" altLang="ko-KR" dirty="0"/>
          </a:p>
          <a:p>
            <a:pPr lvl="1"/>
            <a:r>
              <a:rPr lang="en-US" altLang="ko-KR" dirty="0"/>
              <a:t>5.3.2 </a:t>
            </a:r>
            <a:r>
              <a:rPr lang="ko-KR" altLang="en-US" dirty="0"/>
              <a:t>행렬 비트 연산</a:t>
            </a:r>
            <a:r>
              <a:rPr lang="en-US" altLang="ko-KR" dirty="0"/>
              <a:t>2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B2AC27E-752B-7DB0-CA8D-8BD05110F949}"/>
              </a:ext>
            </a:extLst>
          </p:cNvPr>
          <p:cNvSpPr/>
          <p:nvPr/>
        </p:nvSpPr>
        <p:spPr>
          <a:xfrm>
            <a:off x="683568" y="1964333"/>
            <a:ext cx="8422704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ret, masks = </a:t>
            </a:r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threshold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icon_img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, 150, 255, </a:t>
            </a:r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THRESH_BINARY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imshow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('mask', masks)</a:t>
            </a:r>
          </a:p>
          <a:p>
            <a:endParaRPr lang="en-US" altLang="ko-KR" sz="1400" b="0" dirty="0">
              <a:effectLst/>
              <a:latin typeface="ubuntu mono derivative powerline" panose="020B0509030602030204" pitchFamily="49" charset="0"/>
            </a:endParaRPr>
          </a:p>
          <a:p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masks = </a:t>
            </a:r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.split(masks)</a:t>
            </a:r>
          </a:p>
          <a:p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imshow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('mask0', masks[0]) </a:t>
            </a:r>
            <a:r>
              <a:rPr lang="en-US" altLang="ko-KR" sz="14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# </a:t>
            </a:r>
            <a:r>
              <a:rPr lang="ko-KR" altLang="en-US" sz="14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단색 </a:t>
            </a:r>
            <a:r>
              <a:rPr lang="en-US" altLang="ko-KR" sz="14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(</a:t>
            </a:r>
            <a:r>
              <a:rPr lang="ko-KR" altLang="en-US" sz="14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파랑 </a:t>
            </a:r>
            <a:r>
              <a:rPr lang="en-US" altLang="ko-KR" sz="14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B)</a:t>
            </a:r>
          </a:p>
          <a:p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imshow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('mask1', masks[1]) </a:t>
            </a:r>
            <a:r>
              <a:rPr lang="en-US" altLang="ko-KR" sz="14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# </a:t>
            </a:r>
            <a:r>
              <a:rPr lang="ko-KR" altLang="en-US" sz="14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단색 </a:t>
            </a:r>
            <a:r>
              <a:rPr lang="en-US" altLang="ko-KR" sz="14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(</a:t>
            </a:r>
            <a:r>
              <a:rPr lang="ko-KR" altLang="en-US" sz="14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노랑의 </a:t>
            </a:r>
            <a:r>
              <a:rPr lang="en-US" altLang="ko-KR" sz="14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G)</a:t>
            </a:r>
          </a:p>
          <a:p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imshow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('mask2', masks[2]) </a:t>
            </a:r>
            <a:r>
              <a:rPr lang="en-US" altLang="ko-KR" sz="14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# </a:t>
            </a:r>
            <a:r>
              <a:rPr lang="ko-KR" altLang="en-US" sz="14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단색 </a:t>
            </a:r>
            <a:r>
              <a:rPr lang="en-US" altLang="ko-KR" sz="14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(</a:t>
            </a:r>
            <a:r>
              <a:rPr lang="ko-KR" altLang="en-US" sz="14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노랑의 </a:t>
            </a:r>
            <a:r>
              <a:rPr lang="en-US" altLang="ko-KR" sz="14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R)</a:t>
            </a:r>
          </a:p>
          <a:p>
            <a:r>
              <a:rPr lang="en-US" altLang="ko-KR" sz="14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# </a:t>
            </a:r>
            <a:r>
              <a:rPr lang="ko-KR" altLang="en-US" sz="14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노란색은 </a:t>
            </a:r>
            <a:r>
              <a:rPr lang="en-US" altLang="ko-KR" sz="14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R G B </a:t>
            </a:r>
            <a:r>
              <a:rPr lang="ko-KR" altLang="en-US" sz="14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기준으로 </a:t>
            </a:r>
            <a:r>
              <a:rPr lang="en-US" altLang="ko-KR" sz="14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R</a:t>
            </a:r>
            <a:r>
              <a:rPr lang="ko-KR" altLang="en-US" sz="14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과 </a:t>
            </a:r>
            <a:r>
              <a:rPr lang="en-US" altLang="ko-KR" sz="14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G</a:t>
            </a:r>
            <a:r>
              <a:rPr lang="ko-KR" altLang="en-US" sz="14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로 만들 수 있다</a:t>
            </a:r>
            <a:r>
              <a:rPr lang="en-US" altLang="ko-KR" sz="14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.</a:t>
            </a:r>
          </a:p>
          <a:p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waitKey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(0)</a:t>
            </a:r>
            <a:endParaRPr lang="ko-KR" altLang="en-US" sz="1400" b="0" dirty="0">
              <a:effectLst/>
              <a:latin typeface="ubuntu mono derivative powerline" panose="020B0509030602030204" pitchFamily="49" charset="0"/>
            </a:endParaRPr>
          </a:p>
        </p:txBody>
      </p:sp>
      <p:pic>
        <p:nvPicPr>
          <p:cNvPr id="1026" name="Picture 2" descr="RGB - 내위키">
            <a:extLst>
              <a:ext uri="{FF2B5EF4-FFF2-40B4-BE49-F238E27FC236}">
                <a16:creationId xmlns:a16="http://schemas.microsoft.com/office/drawing/2014/main" id="{C6BE1576-32FC-5BED-99CA-2403E72DD8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272" y="1740214"/>
            <a:ext cx="1389078" cy="1514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A277021-6349-64BE-5A25-8BC4B0594B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9672" y="3991679"/>
            <a:ext cx="1340757" cy="164216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BBDA907-9E1A-4C06-34E4-303C8CA35B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4419" y="3991677"/>
            <a:ext cx="1340758" cy="164216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EAF7CB5-7B4B-0D43-1AFB-8FE9E03AC0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9167" y="3991676"/>
            <a:ext cx="1340759" cy="164217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201F8E3-AAB9-D610-A51A-0B3A0A4478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65051" y="3991675"/>
            <a:ext cx="1340757" cy="1642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3992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기본 배열 연산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5.1 </a:t>
            </a:r>
            <a:r>
              <a:rPr lang="ko-KR" altLang="en-US" dirty="0"/>
              <a:t>기본 배열 처리 함수</a:t>
            </a:r>
            <a:endParaRPr lang="en-US" altLang="ko-KR" dirty="0"/>
          </a:p>
          <a:p>
            <a:pPr lvl="1"/>
            <a:r>
              <a:rPr lang="en-US" altLang="ko-KR" dirty="0"/>
              <a:t>5.3.2 </a:t>
            </a:r>
            <a:r>
              <a:rPr lang="ko-KR" altLang="en-US" dirty="0"/>
              <a:t>행렬 비트 연산</a:t>
            </a:r>
            <a:r>
              <a:rPr lang="en-US" altLang="ko-KR" dirty="0"/>
              <a:t>2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B2AC27E-752B-7DB0-CA8D-8BD05110F949}"/>
              </a:ext>
            </a:extLst>
          </p:cNvPr>
          <p:cNvSpPr/>
          <p:nvPr/>
        </p:nvSpPr>
        <p:spPr>
          <a:xfrm>
            <a:off x="683568" y="1964333"/>
            <a:ext cx="842270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fg_pass_mask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 = </a:t>
            </a:r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bitwise_or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(masks[0], masks[1])</a:t>
            </a:r>
          </a:p>
          <a:p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imshow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('</a:t>
            </a:r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fg_mask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', </a:t>
            </a:r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fg_pass_mask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31AB995-37D7-3111-F8D8-307919768A62}"/>
              </a:ext>
            </a:extLst>
          </p:cNvPr>
          <p:cNvSpPr/>
          <p:nvPr/>
        </p:nvSpPr>
        <p:spPr>
          <a:xfrm>
            <a:off x="683568" y="2552518"/>
            <a:ext cx="842270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fg_pass_mask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 = </a:t>
            </a:r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bitwise_or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(masks[2],</a:t>
            </a:r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fg_pass_mask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imshow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('fg_mask2', </a:t>
            </a:r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fg_pass_mask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)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F6A0EDD-8B33-1939-67AD-06C549E75D9F}"/>
              </a:ext>
            </a:extLst>
          </p:cNvPr>
          <p:cNvSpPr/>
          <p:nvPr/>
        </p:nvSpPr>
        <p:spPr>
          <a:xfrm>
            <a:off x="683568" y="3140703"/>
            <a:ext cx="842270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bg_pass_mask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 = </a:t>
            </a:r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bitwise_not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fg_pass_mask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imshow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('</a:t>
            </a:r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bg_mask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', </a:t>
            </a:r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bg_pass_mask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)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D35B53E-1148-0773-484A-DAD618A3C9FD}"/>
              </a:ext>
            </a:extLst>
          </p:cNvPr>
          <p:cNvGrpSpPr/>
          <p:nvPr/>
        </p:nvGrpSpPr>
        <p:grpSpPr>
          <a:xfrm>
            <a:off x="686326" y="3856718"/>
            <a:ext cx="3117324" cy="1642375"/>
            <a:chOff x="902384" y="3841320"/>
            <a:chExt cx="3117324" cy="1642375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9BBDA907-9E1A-4C06-34E4-303C8CA35B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02384" y="3841320"/>
              <a:ext cx="1340758" cy="1642169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5EAF7CB5-7B4B-0D43-1AFB-8FE9E03AC0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78949" y="3841525"/>
              <a:ext cx="1340759" cy="164217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3F026F9-2A4A-516C-078F-A0C4916B55AD}"/>
                </a:ext>
              </a:extLst>
            </p:cNvPr>
            <p:cNvSpPr txBox="1"/>
            <p:nvPr/>
          </p:nvSpPr>
          <p:spPr>
            <a:xfrm>
              <a:off x="2317029" y="4477738"/>
              <a:ext cx="2880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/>
                <a:t>+</a:t>
              </a:r>
              <a:endParaRPr lang="ko-KR" altLang="en-US" b="1" dirty="0"/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BF9DF450-A538-6529-FDED-909682A9991E}"/>
              </a:ext>
            </a:extLst>
          </p:cNvPr>
          <p:cNvGrpSpPr/>
          <p:nvPr/>
        </p:nvGrpSpPr>
        <p:grpSpPr>
          <a:xfrm>
            <a:off x="3879881" y="3856718"/>
            <a:ext cx="1698403" cy="1642169"/>
            <a:chOff x="4095939" y="3841320"/>
            <a:chExt cx="1698403" cy="1642169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CA119F61-5D69-FBA9-8708-666C4081D4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53584" y="3841320"/>
              <a:ext cx="1340758" cy="1642169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FB72A1C-6515-9D41-E4F5-27C2967774D4}"/>
                </a:ext>
              </a:extLst>
            </p:cNvPr>
            <p:cNvSpPr txBox="1"/>
            <p:nvPr/>
          </p:nvSpPr>
          <p:spPr>
            <a:xfrm>
              <a:off x="4095939" y="4477738"/>
              <a:ext cx="2880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/>
                <a:t>=</a:t>
              </a:r>
              <a:endParaRPr lang="ko-KR" altLang="en-US" b="1" dirty="0"/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EAB828D5-D3E3-835F-9101-448F2EBD8A48}"/>
              </a:ext>
            </a:extLst>
          </p:cNvPr>
          <p:cNvGrpSpPr/>
          <p:nvPr/>
        </p:nvGrpSpPr>
        <p:grpSpPr>
          <a:xfrm>
            <a:off x="5652120" y="3863200"/>
            <a:ext cx="1682934" cy="1620289"/>
            <a:chOff x="5652120" y="3863200"/>
            <a:chExt cx="1682934" cy="1620289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A201F8E3-AAB9-D610-A51A-0B3A0A44784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12160" y="3863200"/>
              <a:ext cx="1322894" cy="1620289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0D23A1E-3340-04CE-6F34-88F082E222B0}"/>
                </a:ext>
              </a:extLst>
            </p:cNvPr>
            <p:cNvSpPr txBox="1"/>
            <p:nvPr/>
          </p:nvSpPr>
          <p:spPr>
            <a:xfrm>
              <a:off x="5652120" y="4488678"/>
              <a:ext cx="2880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/>
                <a:t>+</a:t>
              </a:r>
              <a:endParaRPr lang="ko-KR" altLang="en-US" b="1" dirty="0"/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75C8DDFC-6783-7A86-9772-2D89D03312B4}"/>
              </a:ext>
            </a:extLst>
          </p:cNvPr>
          <p:cNvGrpSpPr/>
          <p:nvPr/>
        </p:nvGrpSpPr>
        <p:grpSpPr>
          <a:xfrm>
            <a:off x="7404529" y="3863199"/>
            <a:ext cx="1686434" cy="1620290"/>
            <a:chOff x="7404529" y="3863199"/>
            <a:chExt cx="1686434" cy="1620290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0499AA1B-794C-60C7-9B1B-2697822ADEF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768068" y="3863199"/>
              <a:ext cx="1322895" cy="162029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85B7E03-22A6-EAF8-2C71-A6AFC88796E6}"/>
                </a:ext>
              </a:extLst>
            </p:cNvPr>
            <p:cNvSpPr txBox="1"/>
            <p:nvPr/>
          </p:nvSpPr>
          <p:spPr>
            <a:xfrm>
              <a:off x="7404529" y="4488678"/>
              <a:ext cx="2880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/>
                <a:t>=</a:t>
              </a:r>
              <a:endParaRPr lang="ko-KR" altLang="en-US" b="1" dirty="0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9AFD1773-46D1-F37A-065F-2AA08412160B}"/>
              </a:ext>
            </a:extLst>
          </p:cNvPr>
          <p:cNvGrpSpPr/>
          <p:nvPr/>
        </p:nvGrpSpPr>
        <p:grpSpPr>
          <a:xfrm>
            <a:off x="7768068" y="1628503"/>
            <a:ext cx="1332640" cy="2100385"/>
            <a:chOff x="7768068" y="1628503"/>
            <a:chExt cx="1332640" cy="2100385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CA40A56F-6C9B-8534-5891-9897FE12E9D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768068" y="1628503"/>
              <a:ext cx="1332640" cy="1632226"/>
            </a:xfrm>
            <a:prstGeom prst="rect">
              <a:avLst/>
            </a:prstGeom>
          </p:spPr>
        </p:pic>
        <p:sp>
          <p:nvSpPr>
            <p:cNvPr id="25" name="화살표: 아래쪽 24">
              <a:extLst>
                <a:ext uri="{FF2B5EF4-FFF2-40B4-BE49-F238E27FC236}">
                  <a16:creationId xmlns:a16="http://schemas.microsoft.com/office/drawing/2014/main" id="{11A570BB-0DAF-9D3F-7369-6CCE03CB873E}"/>
                </a:ext>
              </a:extLst>
            </p:cNvPr>
            <p:cNvSpPr/>
            <p:nvPr/>
          </p:nvSpPr>
          <p:spPr>
            <a:xfrm rot="10800000">
              <a:off x="8321503" y="3368848"/>
              <a:ext cx="216024" cy="360040"/>
            </a:xfrm>
            <a:prstGeom prst="downArrow">
              <a:avLst>
                <a:gd name="adj1" fmla="val 41026"/>
                <a:gd name="adj2" fmla="val 61367"/>
              </a:avLst>
            </a:prstGeom>
            <a:solidFill>
              <a:srgbClr val="FFFFFF"/>
            </a:solidFill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264903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기본 배열 연산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5.1 </a:t>
            </a:r>
            <a:r>
              <a:rPr lang="ko-KR" altLang="en-US" dirty="0"/>
              <a:t>기본 배열 처리 함수</a:t>
            </a:r>
            <a:endParaRPr lang="en-US" altLang="ko-KR" dirty="0"/>
          </a:p>
          <a:p>
            <a:pPr lvl="1"/>
            <a:r>
              <a:rPr lang="en-US" altLang="ko-KR" dirty="0"/>
              <a:t>5.3.2 </a:t>
            </a:r>
            <a:r>
              <a:rPr lang="ko-KR" altLang="en-US" dirty="0"/>
              <a:t>행렬 비트 연산</a:t>
            </a:r>
            <a:r>
              <a:rPr lang="en-US" altLang="ko-KR" dirty="0"/>
              <a:t>2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B2AC27E-752B-7DB0-CA8D-8BD05110F949}"/>
              </a:ext>
            </a:extLst>
          </p:cNvPr>
          <p:cNvSpPr/>
          <p:nvPr/>
        </p:nvSpPr>
        <p:spPr>
          <a:xfrm>
            <a:off x="683568" y="1964333"/>
            <a:ext cx="8422704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## </a:t>
            </a:r>
            <a:r>
              <a:rPr lang="ko-KR" altLang="en-US" sz="14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관심영역 지정 </a:t>
            </a:r>
            <a:r>
              <a:rPr lang="en-US" altLang="ko-KR" sz="14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(</a:t>
            </a:r>
            <a:r>
              <a:rPr lang="ko-KR" altLang="en-US" sz="14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중심 좌표 구하기</a:t>
            </a:r>
            <a:r>
              <a:rPr lang="en-US" altLang="ko-KR" sz="14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)</a:t>
            </a:r>
            <a:endParaRPr lang="ko-KR" altLang="en-US" sz="1400" b="0" dirty="0">
              <a:solidFill>
                <a:srgbClr val="00B050"/>
              </a:solidFill>
              <a:effectLst/>
              <a:latin typeface="ubuntu mono derivative powerline" panose="020B0509030602030204" pitchFamily="49" charset="0"/>
            </a:endParaRPr>
          </a:p>
          <a:p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(H, W), (h, w) = </a:t>
            </a:r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bg_img.</a:t>
            </a:r>
            <a:r>
              <a:rPr lang="en-US" altLang="ko-KR" sz="14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shape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[:2], </a:t>
            </a:r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icon_img.</a:t>
            </a:r>
            <a:r>
              <a:rPr lang="en-US" altLang="ko-KR" sz="14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shape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[:2]</a:t>
            </a:r>
          </a:p>
          <a:p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x, y = (W-w)//2, (H-h)//2</a:t>
            </a:r>
          </a:p>
          <a:p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roi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 = </a:t>
            </a:r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bg_img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[</a:t>
            </a:r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y:y+h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, x:x+w]</a:t>
            </a:r>
          </a:p>
          <a:p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imshow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('</a:t>
            </a:r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roi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', </a:t>
            </a:r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roi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)</a:t>
            </a: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50CF4850-70D6-1239-959D-FA4F59A0C967}"/>
              </a:ext>
            </a:extLst>
          </p:cNvPr>
          <p:cNvGrpSpPr/>
          <p:nvPr/>
        </p:nvGrpSpPr>
        <p:grpSpPr>
          <a:xfrm>
            <a:off x="1763688" y="3241883"/>
            <a:ext cx="5326360" cy="2209139"/>
            <a:chOff x="1763688" y="3241883"/>
            <a:chExt cx="5326360" cy="2209139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BDA90032-0094-E925-F002-D3F23160AC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63688" y="3241883"/>
              <a:ext cx="3096344" cy="2209139"/>
            </a:xfrm>
            <a:prstGeom prst="rect">
              <a:avLst/>
            </a:prstGeom>
          </p:spPr>
        </p:pic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FB773F84-D226-395C-0450-EA749B230965}"/>
                </a:ext>
              </a:extLst>
            </p:cNvPr>
            <p:cNvSpPr/>
            <p:nvPr/>
          </p:nvSpPr>
          <p:spPr>
            <a:xfrm>
              <a:off x="2771800" y="3734990"/>
              <a:ext cx="1125830" cy="1263359"/>
            </a:xfrm>
            <a:prstGeom prst="roundRect">
              <a:avLst>
                <a:gd name="adj" fmla="val 8489"/>
              </a:avLst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4BCC7EFB-1EF1-88BF-E7E2-05C83C8B4F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37920" y="3587215"/>
              <a:ext cx="1152128" cy="1411134"/>
            </a:xfrm>
            <a:prstGeom prst="rect">
              <a:avLst/>
            </a:prstGeom>
          </p:spPr>
        </p:pic>
        <p:sp>
          <p:nvSpPr>
            <p:cNvPr id="28" name="화살표: 아래쪽 27">
              <a:extLst>
                <a:ext uri="{FF2B5EF4-FFF2-40B4-BE49-F238E27FC236}">
                  <a16:creationId xmlns:a16="http://schemas.microsoft.com/office/drawing/2014/main" id="{30D7C7BC-1266-6B0F-4D22-C8C07C844672}"/>
                </a:ext>
              </a:extLst>
            </p:cNvPr>
            <p:cNvSpPr/>
            <p:nvPr/>
          </p:nvSpPr>
          <p:spPr>
            <a:xfrm rot="16200000">
              <a:off x="5290964" y="4166432"/>
              <a:ext cx="216024" cy="360040"/>
            </a:xfrm>
            <a:prstGeom prst="downArrow">
              <a:avLst>
                <a:gd name="adj1" fmla="val 41026"/>
                <a:gd name="adj2" fmla="val 61367"/>
              </a:avLst>
            </a:prstGeom>
            <a:solidFill>
              <a:srgbClr val="FFFFFF"/>
            </a:solidFill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141858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기본 배열 연산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5.1 </a:t>
            </a:r>
            <a:r>
              <a:rPr lang="ko-KR" altLang="en-US" dirty="0"/>
              <a:t>기본 배열 처리 함수</a:t>
            </a:r>
            <a:endParaRPr lang="en-US" altLang="ko-KR" dirty="0"/>
          </a:p>
          <a:p>
            <a:pPr lvl="1"/>
            <a:r>
              <a:rPr lang="en-US" altLang="ko-KR" dirty="0"/>
              <a:t>5.3.2 </a:t>
            </a:r>
            <a:r>
              <a:rPr lang="ko-KR" altLang="en-US" dirty="0"/>
              <a:t>행렬 비트 연산</a:t>
            </a:r>
            <a:r>
              <a:rPr lang="en-US" altLang="ko-KR" dirty="0"/>
              <a:t>2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B2AC27E-752B-7DB0-CA8D-8BD05110F949}"/>
              </a:ext>
            </a:extLst>
          </p:cNvPr>
          <p:cNvSpPr/>
          <p:nvPr/>
        </p:nvSpPr>
        <p:spPr>
          <a:xfrm>
            <a:off x="683568" y="1964333"/>
            <a:ext cx="842270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Ubuntu Mono derivative Powerlin" panose="020B050903060203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foreground = </a:t>
            </a:r>
            <a:r>
              <a:rPr lang="en-US" altLang="ko-KR" sz="1400" dirty="0">
                <a:solidFill>
                  <a:srgbClr val="7030A0"/>
                </a:solidFill>
                <a:latin typeface="Ubuntu Mono derivative Powerlin" panose="020B050903060203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cv2</a:t>
            </a:r>
            <a:r>
              <a:rPr lang="en-US" altLang="ko-KR" sz="1400" dirty="0">
                <a:latin typeface="Ubuntu Mono derivative Powerlin" panose="020B050903060203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.</a:t>
            </a:r>
            <a:r>
              <a:rPr lang="en-US" altLang="ko-KR" sz="1400" dirty="0">
                <a:solidFill>
                  <a:srgbClr val="0000FF"/>
                </a:solidFill>
                <a:latin typeface="Ubuntu Mono derivative Powerlin" panose="020B050903060203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bitwise_and</a:t>
            </a:r>
            <a:r>
              <a:rPr lang="en-US" altLang="ko-KR" sz="1400" dirty="0">
                <a:latin typeface="Ubuntu Mono derivative Powerlin" panose="020B050903060203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(</a:t>
            </a:r>
            <a:r>
              <a:rPr lang="en-US" altLang="ko-KR" sz="1400" dirty="0" err="1">
                <a:latin typeface="Ubuntu Mono derivative Powerlin" panose="020B050903060203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icon_img</a:t>
            </a:r>
            <a:r>
              <a:rPr lang="en-US" altLang="ko-KR" sz="1400" dirty="0">
                <a:latin typeface="Ubuntu Mono derivative Powerlin" panose="020B050903060203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, </a:t>
            </a:r>
            <a:r>
              <a:rPr lang="en-US" altLang="ko-KR" sz="1400" dirty="0" err="1">
                <a:latin typeface="Ubuntu Mono derivative Powerlin" panose="020B050903060203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icon_img</a:t>
            </a:r>
            <a:r>
              <a:rPr lang="en-US" altLang="ko-KR" sz="1400" dirty="0">
                <a:latin typeface="Ubuntu Mono derivative Powerlin" panose="020B050903060203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, mask=</a:t>
            </a:r>
            <a:r>
              <a:rPr lang="en-US" altLang="ko-KR" sz="1400" dirty="0" err="1">
                <a:latin typeface="Ubuntu Mono derivative Powerlin" panose="020B050903060203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fg_pass_mask</a:t>
            </a:r>
            <a:r>
              <a:rPr lang="en-US" altLang="ko-KR" sz="1400" dirty="0">
                <a:latin typeface="Ubuntu Mono derivative Powerlin" panose="020B050903060203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)</a:t>
            </a:r>
          </a:p>
          <a:p>
            <a:r>
              <a:rPr lang="en-US" altLang="ko-KR" sz="1400" dirty="0">
                <a:solidFill>
                  <a:srgbClr val="7030A0"/>
                </a:solidFill>
                <a:latin typeface="Ubuntu Mono derivative Powerlin" panose="020B050903060203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cv2</a:t>
            </a:r>
            <a:r>
              <a:rPr lang="en-US" altLang="ko-KR" sz="1400" dirty="0">
                <a:latin typeface="Ubuntu Mono derivative Powerlin" panose="020B050903060203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.</a:t>
            </a:r>
            <a:r>
              <a:rPr lang="en-US" altLang="ko-KR" sz="1400" dirty="0">
                <a:solidFill>
                  <a:srgbClr val="0000FF"/>
                </a:solidFill>
                <a:latin typeface="Ubuntu Mono derivative Powerlin" panose="020B050903060203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imshow</a:t>
            </a:r>
            <a:r>
              <a:rPr lang="en-US" altLang="ko-KR" sz="1400" dirty="0">
                <a:latin typeface="Ubuntu Mono derivative Powerlin" panose="020B050903060203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('foreground', foreground)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31AB995-37D7-3111-F8D8-307919768A62}"/>
              </a:ext>
            </a:extLst>
          </p:cNvPr>
          <p:cNvSpPr/>
          <p:nvPr/>
        </p:nvSpPr>
        <p:spPr>
          <a:xfrm>
            <a:off x="683568" y="2552518"/>
            <a:ext cx="842270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Ubuntu Mono derivative Powerlin" panose="020B0509030602030204" pitchFamily="49" charset="0"/>
              </a:rPr>
              <a:t>background = </a:t>
            </a:r>
            <a:r>
              <a:rPr lang="en-US" altLang="ko-KR" sz="1400" dirty="0">
                <a:solidFill>
                  <a:srgbClr val="7030A0"/>
                </a:solidFill>
                <a:latin typeface="Ubuntu Mono derivative Powerlin" panose="020B0509030602030204" pitchFamily="49" charset="0"/>
              </a:rPr>
              <a:t>cv2</a:t>
            </a:r>
            <a:r>
              <a:rPr lang="en-US" altLang="ko-KR" sz="1400" dirty="0">
                <a:latin typeface="Ubuntu Mono derivative Powerlin" panose="020B0509030602030204" pitchFamily="49" charset="0"/>
              </a:rPr>
              <a:t>.</a:t>
            </a:r>
            <a:r>
              <a:rPr lang="en-US" altLang="ko-KR" sz="1400" dirty="0">
                <a:solidFill>
                  <a:srgbClr val="0000FF"/>
                </a:solidFill>
                <a:latin typeface="Ubuntu Mono derivative Powerlin" panose="020B0509030602030204" pitchFamily="49" charset="0"/>
              </a:rPr>
              <a:t>bitwise_and</a:t>
            </a:r>
            <a:r>
              <a:rPr lang="en-US" altLang="ko-KR" sz="1400" dirty="0">
                <a:latin typeface="Ubuntu Mono derivative Powerlin" panose="020B0509030602030204" pitchFamily="49" charset="0"/>
              </a:rPr>
              <a:t>(</a:t>
            </a:r>
            <a:r>
              <a:rPr lang="en-US" altLang="ko-KR" sz="1400" dirty="0" err="1">
                <a:latin typeface="Ubuntu Mono derivative Powerlin" panose="020B0509030602030204" pitchFamily="49" charset="0"/>
              </a:rPr>
              <a:t>roi</a:t>
            </a:r>
            <a:r>
              <a:rPr lang="en-US" altLang="ko-KR" sz="1400" dirty="0">
                <a:latin typeface="Ubuntu Mono derivative Powerlin" panose="020B0509030602030204" pitchFamily="49" charset="0"/>
              </a:rPr>
              <a:t>, </a:t>
            </a:r>
            <a:r>
              <a:rPr lang="en-US" altLang="ko-KR" sz="1400" dirty="0" err="1">
                <a:latin typeface="Ubuntu Mono derivative Powerlin" panose="020B0509030602030204" pitchFamily="49" charset="0"/>
              </a:rPr>
              <a:t>roi</a:t>
            </a:r>
            <a:r>
              <a:rPr lang="en-US" altLang="ko-KR" sz="1400" dirty="0">
                <a:latin typeface="Ubuntu Mono derivative Powerlin" panose="020B0509030602030204" pitchFamily="49" charset="0"/>
              </a:rPr>
              <a:t>, mask=</a:t>
            </a:r>
            <a:r>
              <a:rPr lang="en-US" altLang="ko-KR" sz="1400" dirty="0" err="1">
                <a:latin typeface="Ubuntu Mono derivative Powerlin" panose="020B0509030602030204" pitchFamily="49" charset="0"/>
              </a:rPr>
              <a:t>bg_pass_mask</a:t>
            </a:r>
            <a:r>
              <a:rPr lang="en-US" altLang="ko-KR" sz="1400" dirty="0">
                <a:latin typeface="Ubuntu Mono derivative Powerlin" panose="020B0509030602030204" pitchFamily="49" charset="0"/>
              </a:rPr>
              <a:t>)</a:t>
            </a:r>
          </a:p>
          <a:p>
            <a:r>
              <a:rPr lang="en-US" altLang="ko-KR" sz="1400" dirty="0">
                <a:solidFill>
                  <a:srgbClr val="7030A0"/>
                </a:solidFill>
                <a:latin typeface="Ubuntu Mono derivative Powerlin" panose="020B0509030602030204" pitchFamily="49" charset="0"/>
              </a:rPr>
              <a:t>cv2</a:t>
            </a:r>
            <a:r>
              <a:rPr lang="en-US" altLang="ko-KR" sz="1400" dirty="0">
                <a:latin typeface="Ubuntu Mono derivative Powerlin" panose="020B0509030602030204" pitchFamily="49" charset="0"/>
              </a:rPr>
              <a:t>.</a:t>
            </a:r>
            <a:r>
              <a:rPr lang="en-US" altLang="ko-KR" sz="1400" dirty="0">
                <a:solidFill>
                  <a:srgbClr val="0000FF"/>
                </a:solidFill>
                <a:latin typeface="Ubuntu Mono derivative Powerlin" panose="020B0509030602030204" pitchFamily="49" charset="0"/>
              </a:rPr>
              <a:t>imshow</a:t>
            </a:r>
            <a:r>
              <a:rPr lang="en-US" altLang="ko-KR" sz="1400" dirty="0">
                <a:latin typeface="Ubuntu Mono derivative Powerlin" panose="020B0509030602030204" pitchFamily="49" charset="0"/>
              </a:rPr>
              <a:t>('background', background)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F6A0EDD-8B33-1939-67AD-06C549E75D9F}"/>
              </a:ext>
            </a:extLst>
          </p:cNvPr>
          <p:cNvSpPr/>
          <p:nvPr/>
        </p:nvSpPr>
        <p:spPr>
          <a:xfrm>
            <a:off x="683568" y="3140703"/>
            <a:ext cx="842270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 err="1">
                <a:latin typeface="Ubuntu Mono derivative Powerlin" panose="020B0509030602030204" pitchFamily="49" charset="0"/>
              </a:rPr>
              <a:t>dst</a:t>
            </a:r>
            <a:r>
              <a:rPr lang="en-US" altLang="ko-KR" sz="1400" dirty="0">
                <a:latin typeface="Ubuntu Mono derivative Powerlin" panose="020B0509030602030204" pitchFamily="49" charset="0"/>
              </a:rPr>
              <a:t> = </a:t>
            </a:r>
            <a:r>
              <a:rPr lang="en-US" altLang="ko-KR" sz="1400" dirty="0">
                <a:solidFill>
                  <a:srgbClr val="7030A0"/>
                </a:solidFill>
                <a:latin typeface="Ubuntu Mono derivative Powerlin" panose="020B0509030602030204" pitchFamily="49" charset="0"/>
              </a:rPr>
              <a:t>cv2</a:t>
            </a:r>
            <a:r>
              <a:rPr lang="en-US" altLang="ko-KR" sz="1400" dirty="0">
                <a:latin typeface="Ubuntu Mono derivative Powerlin" panose="020B0509030602030204" pitchFamily="49" charset="0"/>
              </a:rPr>
              <a:t>.</a:t>
            </a:r>
            <a:r>
              <a:rPr lang="en-US" altLang="ko-KR" sz="1400" dirty="0">
                <a:solidFill>
                  <a:srgbClr val="0000FF"/>
                </a:solidFill>
                <a:latin typeface="Ubuntu Mono derivative Powerlin" panose="020B0509030602030204" pitchFamily="49" charset="0"/>
              </a:rPr>
              <a:t>add</a:t>
            </a:r>
            <a:r>
              <a:rPr lang="en-US" altLang="ko-KR" sz="1400" dirty="0">
                <a:latin typeface="Ubuntu Mono derivative Powerlin" panose="020B0509030602030204" pitchFamily="49" charset="0"/>
              </a:rPr>
              <a:t>(background, foreground)</a:t>
            </a:r>
          </a:p>
          <a:p>
            <a:r>
              <a:rPr lang="en-US" altLang="ko-KR" sz="1400" dirty="0">
                <a:solidFill>
                  <a:srgbClr val="7030A0"/>
                </a:solidFill>
                <a:latin typeface="Ubuntu Mono derivative Powerlin" panose="020B0509030602030204" pitchFamily="49" charset="0"/>
              </a:rPr>
              <a:t>cv2</a:t>
            </a:r>
            <a:r>
              <a:rPr lang="en-US" altLang="ko-KR" sz="1400" dirty="0">
                <a:latin typeface="Ubuntu Mono derivative Powerlin" panose="020B0509030602030204" pitchFamily="49" charset="0"/>
              </a:rPr>
              <a:t>.</a:t>
            </a:r>
            <a:r>
              <a:rPr lang="en-US" altLang="ko-KR" sz="1400" dirty="0">
                <a:solidFill>
                  <a:srgbClr val="0000FF"/>
                </a:solidFill>
                <a:latin typeface="Ubuntu Mono derivative Powerlin" panose="020B0509030602030204" pitchFamily="49" charset="0"/>
              </a:rPr>
              <a:t>imshow</a:t>
            </a:r>
            <a:r>
              <a:rPr lang="en-US" altLang="ko-KR" sz="1400" dirty="0">
                <a:latin typeface="Ubuntu Mono derivative Powerlin" panose="020B0509030602030204" pitchFamily="49" charset="0"/>
              </a:rPr>
              <a:t>('</a:t>
            </a:r>
            <a:r>
              <a:rPr lang="en-US" altLang="ko-KR" sz="1400" dirty="0" err="1">
                <a:latin typeface="Ubuntu Mono derivative Powerlin" panose="020B0509030602030204" pitchFamily="49" charset="0"/>
              </a:rPr>
              <a:t>dst</a:t>
            </a:r>
            <a:r>
              <a:rPr lang="en-US" altLang="ko-KR" sz="1400" dirty="0">
                <a:latin typeface="Ubuntu Mono derivative Powerlin" panose="020B0509030602030204" pitchFamily="49" charset="0"/>
              </a:rPr>
              <a:t>', </a:t>
            </a:r>
            <a:r>
              <a:rPr lang="en-US" altLang="ko-KR" sz="1400" dirty="0" err="1">
                <a:latin typeface="Ubuntu Mono derivative Powerlin" panose="020B0509030602030204" pitchFamily="49" charset="0"/>
              </a:rPr>
              <a:t>dst</a:t>
            </a:r>
            <a:r>
              <a:rPr lang="en-US" altLang="ko-KR" sz="1400" dirty="0">
                <a:latin typeface="Ubuntu Mono derivative Powerlin" panose="020B0509030602030204" pitchFamily="49" charset="0"/>
              </a:rPr>
              <a:t>)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0F56C8A-9051-AFFD-78AE-B126EFEA4DEE}"/>
              </a:ext>
            </a:extLst>
          </p:cNvPr>
          <p:cNvSpPr/>
          <p:nvPr/>
        </p:nvSpPr>
        <p:spPr>
          <a:xfrm>
            <a:off x="691858" y="3693644"/>
            <a:ext cx="842270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 err="1">
                <a:latin typeface="Ubuntu Mono derivative Powerlin" panose="020B0509030602030204" pitchFamily="49" charset="0"/>
              </a:rPr>
              <a:t>bg_img</a:t>
            </a:r>
            <a:r>
              <a:rPr lang="en-US" altLang="ko-KR" sz="1400" dirty="0">
                <a:latin typeface="Ubuntu Mono derivative Powerlin" panose="020B0509030602030204" pitchFamily="49" charset="0"/>
              </a:rPr>
              <a:t>[</a:t>
            </a:r>
            <a:r>
              <a:rPr lang="en-US" altLang="ko-KR" sz="1400" dirty="0" err="1">
                <a:latin typeface="Ubuntu Mono derivative Powerlin" panose="020B0509030602030204" pitchFamily="49" charset="0"/>
              </a:rPr>
              <a:t>y:y+h</a:t>
            </a:r>
            <a:r>
              <a:rPr lang="en-US" altLang="ko-KR" sz="1400" dirty="0">
                <a:latin typeface="Ubuntu Mono derivative Powerlin" panose="020B0509030602030204" pitchFamily="49" charset="0"/>
              </a:rPr>
              <a:t>, x:x+w] = </a:t>
            </a:r>
            <a:r>
              <a:rPr lang="en-US" altLang="ko-KR" sz="1400" dirty="0" err="1">
                <a:latin typeface="Ubuntu Mono derivative Powerlin" panose="020B0509030602030204" pitchFamily="49" charset="0"/>
              </a:rPr>
              <a:t>dst</a:t>
            </a:r>
            <a:endParaRPr lang="en-US" altLang="ko-KR" sz="1400" dirty="0">
              <a:latin typeface="Ubuntu Mono derivative Powerlin" panose="020B0509030602030204" pitchFamily="49" charset="0"/>
            </a:endParaRPr>
          </a:p>
          <a:p>
            <a:r>
              <a:rPr lang="en-US" altLang="ko-KR" sz="1400" dirty="0">
                <a:solidFill>
                  <a:srgbClr val="7030A0"/>
                </a:solidFill>
                <a:latin typeface="Ubuntu Mono derivative Powerlin" panose="020B0509030602030204" pitchFamily="49" charset="0"/>
              </a:rPr>
              <a:t>cv2</a:t>
            </a:r>
            <a:r>
              <a:rPr lang="en-US" altLang="ko-KR" sz="1400" dirty="0">
                <a:latin typeface="Ubuntu Mono derivative Powerlin" panose="020B0509030602030204" pitchFamily="49" charset="0"/>
              </a:rPr>
              <a:t>.</a:t>
            </a:r>
            <a:r>
              <a:rPr lang="en-US" altLang="ko-KR" sz="1400" dirty="0">
                <a:solidFill>
                  <a:srgbClr val="0000FF"/>
                </a:solidFill>
                <a:latin typeface="Ubuntu Mono derivative Powerlin" panose="020B0509030602030204" pitchFamily="49" charset="0"/>
              </a:rPr>
              <a:t>imshow</a:t>
            </a:r>
            <a:r>
              <a:rPr lang="en-US" altLang="ko-KR" sz="1400" dirty="0">
                <a:latin typeface="Ubuntu Mono derivative Powerlin" panose="020B0509030602030204" pitchFamily="49" charset="0"/>
              </a:rPr>
              <a:t>('</a:t>
            </a:r>
            <a:r>
              <a:rPr lang="en-US" altLang="ko-KR" sz="1400" dirty="0" err="1">
                <a:latin typeface="Ubuntu Mono derivative Powerlin" panose="020B0509030602030204" pitchFamily="49" charset="0"/>
              </a:rPr>
              <a:t>origin_img</a:t>
            </a:r>
            <a:r>
              <a:rPr lang="en-US" altLang="ko-KR" sz="1400" dirty="0">
                <a:latin typeface="Ubuntu Mono derivative Powerlin" panose="020B0509030602030204" pitchFamily="49" charset="0"/>
              </a:rPr>
              <a:t>', </a:t>
            </a:r>
            <a:r>
              <a:rPr lang="en-US" altLang="ko-KR" sz="1400" dirty="0" err="1">
                <a:latin typeface="Ubuntu Mono derivative Powerlin" panose="020B0509030602030204" pitchFamily="49" charset="0"/>
              </a:rPr>
              <a:t>bg_img</a:t>
            </a:r>
            <a:r>
              <a:rPr lang="en-US" altLang="ko-KR" sz="1400" dirty="0">
                <a:latin typeface="Ubuntu Mono derivative Powerlin" panose="020B0509030602030204" pitchFamily="49" charset="0"/>
              </a:rPr>
              <a:t>)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1926CA8D-EBC5-8F3E-93E7-B189E1B4D9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2080" y="4216862"/>
            <a:ext cx="1183002" cy="1448948"/>
          </a:xfrm>
          <a:prstGeom prst="rect">
            <a:avLst/>
          </a:prstGeom>
        </p:spPr>
      </p:pic>
      <p:grpSp>
        <p:nvGrpSpPr>
          <p:cNvPr id="35" name="그룹 34">
            <a:extLst>
              <a:ext uri="{FF2B5EF4-FFF2-40B4-BE49-F238E27FC236}">
                <a16:creationId xmlns:a16="http://schemas.microsoft.com/office/drawing/2014/main" id="{0FA494F8-AA27-8267-F5F2-9FA780CAD02F}"/>
              </a:ext>
            </a:extLst>
          </p:cNvPr>
          <p:cNvGrpSpPr/>
          <p:nvPr/>
        </p:nvGrpSpPr>
        <p:grpSpPr>
          <a:xfrm>
            <a:off x="755576" y="4216862"/>
            <a:ext cx="4539231" cy="1448950"/>
            <a:chOff x="755576" y="4216862"/>
            <a:chExt cx="4539231" cy="1448950"/>
          </a:xfrm>
        </p:grpSpPr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89B43B10-8333-5BAC-11A0-67E03CF01E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5576" y="4216864"/>
              <a:ext cx="1183002" cy="1448948"/>
            </a:xfrm>
            <a:prstGeom prst="rect">
              <a:avLst/>
            </a:prstGeom>
          </p:spPr>
        </p:pic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62E68B78-39ED-DEE5-054E-B213836D1B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67744" y="4216864"/>
              <a:ext cx="1183002" cy="1448948"/>
            </a:xfrm>
            <a:prstGeom prst="rect">
              <a:avLst/>
            </a:prstGeom>
          </p:spPr>
        </p:pic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3BBFDC2E-97D0-4CA3-053D-51936D97EBA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79912" y="4216862"/>
              <a:ext cx="1183003" cy="1448949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74452E4-955A-DDEC-4328-72BFCFEFBF89}"/>
                </a:ext>
              </a:extLst>
            </p:cNvPr>
            <p:cNvSpPr txBox="1"/>
            <p:nvPr/>
          </p:nvSpPr>
          <p:spPr>
            <a:xfrm>
              <a:off x="1959144" y="4756670"/>
              <a:ext cx="2880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/>
                <a:t>&amp;</a:t>
              </a:r>
              <a:endParaRPr lang="ko-KR" altLang="en-US" sz="1400" b="1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EB872CD-A8BB-3F64-9BB5-141D811A1177}"/>
                </a:ext>
              </a:extLst>
            </p:cNvPr>
            <p:cNvSpPr txBox="1"/>
            <p:nvPr/>
          </p:nvSpPr>
          <p:spPr>
            <a:xfrm>
              <a:off x="3457647" y="4756670"/>
              <a:ext cx="2880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/>
                <a:t>&amp;</a:t>
              </a:r>
              <a:endParaRPr lang="ko-KR" altLang="en-US" b="1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95A68C6-D52A-BD9C-E915-96BC9316BBB6}"/>
                </a:ext>
              </a:extLst>
            </p:cNvPr>
            <p:cNvSpPr txBox="1"/>
            <p:nvPr/>
          </p:nvSpPr>
          <p:spPr>
            <a:xfrm>
              <a:off x="5006775" y="4787447"/>
              <a:ext cx="2880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/>
                <a:t>=</a:t>
              </a:r>
              <a:endParaRPr lang="ko-KR" altLang="en-US" b="1" dirty="0"/>
            </a:p>
          </p:txBody>
        </p:sp>
      </p:grpSp>
      <p:pic>
        <p:nvPicPr>
          <p:cNvPr id="37" name="그림 36">
            <a:extLst>
              <a:ext uri="{FF2B5EF4-FFF2-40B4-BE49-F238E27FC236}">
                <a16:creationId xmlns:a16="http://schemas.microsoft.com/office/drawing/2014/main" id="{29B2DD5C-D352-A3AB-1FFA-C03D4ED0BD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858" y="4187966"/>
            <a:ext cx="5853214" cy="1501948"/>
          </a:xfrm>
          <a:prstGeom prst="rect">
            <a:avLst/>
          </a:prstGeom>
        </p:spPr>
      </p:pic>
      <p:grpSp>
        <p:nvGrpSpPr>
          <p:cNvPr id="52" name="그룹 51">
            <a:extLst>
              <a:ext uri="{FF2B5EF4-FFF2-40B4-BE49-F238E27FC236}">
                <a16:creationId xmlns:a16="http://schemas.microsoft.com/office/drawing/2014/main" id="{F78530F3-B898-7606-752E-BC654809EAAF}"/>
              </a:ext>
            </a:extLst>
          </p:cNvPr>
          <p:cNvGrpSpPr/>
          <p:nvPr/>
        </p:nvGrpSpPr>
        <p:grpSpPr>
          <a:xfrm>
            <a:off x="755576" y="4216860"/>
            <a:ext cx="4536504" cy="1448950"/>
            <a:chOff x="755576" y="4216860"/>
            <a:chExt cx="4536504" cy="1448950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CA3EDE2-EDC2-2506-E086-A9D26D799238}"/>
                </a:ext>
              </a:extLst>
            </p:cNvPr>
            <p:cNvSpPr txBox="1"/>
            <p:nvPr/>
          </p:nvSpPr>
          <p:spPr>
            <a:xfrm>
              <a:off x="1956417" y="4741299"/>
              <a:ext cx="2880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/>
                <a:t>&amp;</a:t>
              </a:r>
              <a:endParaRPr lang="ko-KR" altLang="en-US" sz="1400" b="1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C48A07B-5622-30C7-437F-A896C6CD8D3A}"/>
                </a:ext>
              </a:extLst>
            </p:cNvPr>
            <p:cNvSpPr txBox="1"/>
            <p:nvPr/>
          </p:nvSpPr>
          <p:spPr>
            <a:xfrm>
              <a:off x="3454920" y="4741299"/>
              <a:ext cx="2880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/>
                <a:t>&amp;</a:t>
              </a:r>
              <a:endParaRPr lang="ko-KR" altLang="en-US" b="1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299C87BE-8A2B-8603-2F02-99FCD08195F0}"/>
                </a:ext>
              </a:extLst>
            </p:cNvPr>
            <p:cNvSpPr txBox="1"/>
            <p:nvPr/>
          </p:nvSpPr>
          <p:spPr>
            <a:xfrm>
              <a:off x="5004048" y="4772076"/>
              <a:ext cx="2880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/>
                <a:t>=</a:t>
              </a:r>
              <a:endParaRPr lang="ko-KR" altLang="en-US" b="1" dirty="0"/>
            </a:p>
          </p:txBody>
        </p:sp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CC490713-5F66-1399-1D4E-89F063B408E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55576" y="4216861"/>
              <a:ext cx="1183003" cy="1448949"/>
            </a:xfrm>
            <a:prstGeom prst="rect">
              <a:avLst/>
            </a:prstGeom>
          </p:spPr>
        </p:pic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F65E0E79-FA5E-DC5F-8BE6-D3D15DE26A2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281409" y="4216861"/>
              <a:ext cx="1183003" cy="1448949"/>
            </a:xfrm>
            <a:prstGeom prst="rect">
              <a:avLst/>
            </a:prstGeom>
          </p:spPr>
        </p:pic>
        <p:pic>
          <p:nvPicPr>
            <p:cNvPr id="49" name="그림 48">
              <a:extLst>
                <a:ext uri="{FF2B5EF4-FFF2-40B4-BE49-F238E27FC236}">
                  <a16:creationId xmlns:a16="http://schemas.microsoft.com/office/drawing/2014/main" id="{B3C47E51-EB87-EA8D-C8E8-D997BA50F49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766345" y="4216860"/>
              <a:ext cx="1183004" cy="1448950"/>
            </a:xfrm>
            <a:prstGeom prst="rect">
              <a:avLst/>
            </a:prstGeom>
          </p:spPr>
        </p:pic>
      </p:grpSp>
      <p:pic>
        <p:nvPicPr>
          <p:cNvPr id="51" name="그림 50">
            <a:extLst>
              <a:ext uri="{FF2B5EF4-FFF2-40B4-BE49-F238E27FC236}">
                <a16:creationId xmlns:a16="http://schemas.microsoft.com/office/drawing/2014/main" id="{200B37CA-BD6A-A603-5D7E-EA98D6CE592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18407" y="4216860"/>
            <a:ext cx="1183003" cy="1448949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D6065C54-646F-DD53-2F89-60C923B7C0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858" y="4194025"/>
            <a:ext cx="5853214" cy="1501948"/>
          </a:xfrm>
          <a:prstGeom prst="rect">
            <a:avLst/>
          </a:prstGeom>
        </p:spPr>
      </p:pic>
      <p:grpSp>
        <p:nvGrpSpPr>
          <p:cNvPr id="69" name="그룹 68">
            <a:extLst>
              <a:ext uri="{FF2B5EF4-FFF2-40B4-BE49-F238E27FC236}">
                <a16:creationId xmlns:a16="http://schemas.microsoft.com/office/drawing/2014/main" id="{6CD61850-23A3-55E8-27DF-D4FA3C88F850}"/>
              </a:ext>
            </a:extLst>
          </p:cNvPr>
          <p:cNvGrpSpPr/>
          <p:nvPr/>
        </p:nvGrpSpPr>
        <p:grpSpPr>
          <a:xfrm>
            <a:off x="817346" y="4245758"/>
            <a:ext cx="2905661" cy="1401085"/>
            <a:chOff x="817346" y="4245758"/>
            <a:chExt cx="2905661" cy="1401085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6F5A819D-3591-1E2B-8D95-2AF159463ED0}"/>
                </a:ext>
              </a:extLst>
            </p:cNvPr>
            <p:cNvSpPr txBox="1"/>
            <p:nvPr/>
          </p:nvSpPr>
          <p:spPr>
            <a:xfrm>
              <a:off x="1961270" y="4741298"/>
              <a:ext cx="2880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/>
                <a:t>+</a:t>
              </a:r>
              <a:endParaRPr lang="ko-KR" altLang="en-US" b="1" dirty="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50BDA50A-33CF-F67F-062B-4E63FDF53C80}"/>
                </a:ext>
              </a:extLst>
            </p:cNvPr>
            <p:cNvSpPr txBox="1"/>
            <p:nvPr/>
          </p:nvSpPr>
          <p:spPr>
            <a:xfrm>
              <a:off x="3434975" y="4761634"/>
              <a:ext cx="2880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/>
                <a:t>=</a:t>
              </a:r>
              <a:endParaRPr lang="ko-KR" altLang="en-US" sz="2400" b="1" dirty="0"/>
            </a:p>
          </p:txBody>
        </p:sp>
        <p:pic>
          <p:nvPicPr>
            <p:cNvPr id="64" name="그림 63">
              <a:extLst>
                <a:ext uri="{FF2B5EF4-FFF2-40B4-BE49-F238E27FC236}">
                  <a16:creationId xmlns:a16="http://schemas.microsoft.com/office/drawing/2014/main" id="{2B4CE6E2-102F-E94E-B19D-C6AEFD3707B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17346" y="4245759"/>
              <a:ext cx="1143923" cy="1401084"/>
            </a:xfrm>
            <a:prstGeom prst="rect">
              <a:avLst/>
            </a:prstGeom>
          </p:spPr>
        </p:pic>
        <p:pic>
          <p:nvPicPr>
            <p:cNvPr id="66" name="그림 65">
              <a:extLst>
                <a:ext uri="{FF2B5EF4-FFF2-40B4-BE49-F238E27FC236}">
                  <a16:creationId xmlns:a16="http://schemas.microsoft.com/office/drawing/2014/main" id="{0FDC7036-E4AD-0D62-C9E4-72A1BE6250E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277484" y="4245758"/>
              <a:ext cx="1143924" cy="1401085"/>
            </a:xfrm>
            <a:prstGeom prst="rect">
              <a:avLst/>
            </a:prstGeom>
          </p:spPr>
        </p:pic>
      </p:grpSp>
      <p:pic>
        <p:nvPicPr>
          <p:cNvPr id="68" name="그림 67">
            <a:extLst>
              <a:ext uri="{FF2B5EF4-FFF2-40B4-BE49-F238E27FC236}">
                <a16:creationId xmlns:a16="http://schemas.microsoft.com/office/drawing/2014/main" id="{D777F1B9-C4E8-D3D5-B11C-E4B73608259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42952" y="4245758"/>
            <a:ext cx="1141799" cy="1398482"/>
          </a:xfrm>
          <a:prstGeom prst="rect">
            <a:avLst/>
          </a:prstGeom>
        </p:spPr>
      </p:pic>
      <p:pic>
        <p:nvPicPr>
          <p:cNvPr id="70" name="그림 69">
            <a:extLst>
              <a:ext uri="{FF2B5EF4-FFF2-40B4-BE49-F238E27FC236}">
                <a16:creationId xmlns:a16="http://schemas.microsoft.com/office/drawing/2014/main" id="{25F8FA21-5616-BCC9-4FF9-50E4A7E564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534" y="4183525"/>
            <a:ext cx="5853214" cy="1501948"/>
          </a:xfrm>
          <a:prstGeom prst="rect">
            <a:avLst/>
          </a:prstGeom>
        </p:spPr>
      </p:pic>
      <p:grpSp>
        <p:nvGrpSpPr>
          <p:cNvPr id="93" name="그룹 92">
            <a:extLst>
              <a:ext uri="{FF2B5EF4-FFF2-40B4-BE49-F238E27FC236}">
                <a16:creationId xmlns:a16="http://schemas.microsoft.com/office/drawing/2014/main" id="{82B57527-FEB8-D376-1553-5F483F593FBB}"/>
              </a:ext>
            </a:extLst>
          </p:cNvPr>
          <p:cNvGrpSpPr/>
          <p:nvPr/>
        </p:nvGrpSpPr>
        <p:grpSpPr>
          <a:xfrm>
            <a:off x="4195237" y="3241413"/>
            <a:ext cx="4687908" cy="2209139"/>
            <a:chOff x="4195237" y="3241413"/>
            <a:chExt cx="4687908" cy="2209139"/>
          </a:xfrm>
        </p:grpSpPr>
        <p:pic>
          <p:nvPicPr>
            <p:cNvPr id="78" name="그림 77">
              <a:extLst>
                <a:ext uri="{FF2B5EF4-FFF2-40B4-BE49-F238E27FC236}">
                  <a16:creationId xmlns:a16="http://schemas.microsoft.com/office/drawing/2014/main" id="{69A5E635-E762-9BBD-3BE6-952B28598F9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195237" y="3241413"/>
              <a:ext cx="3096344" cy="2209139"/>
            </a:xfrm>
            <a:prstGeom prst="rect">
              <a:avLst/>
            </a:prstGeom>
          </p:spPr>
        </p:pic>
        <p:sp>
          <p:nvSpPr>
            <p:cNvPr id="79" name="사각형: 둥근 모서리 78">
              <a:extLst>
                <a:ext uri="{FF2B5EF4-FFF2-40B4-BE49-F238E27FC236}">
                  <a16:creationId xmlns:a16="http://schemas.microsoft.com/office/drawing/2014/main" id="{8FCE68F4-5CEB-6904-4F5B-643D09310F80}"/>
                </a:ext>
              </a:extLst>
            </p:cNvPr>
            <p:cNvSpPr/>
            <p:nvPr/>
          </p:nvSpPr>
          <p:spPr>
            <a:xfrm>
              <a:off x="5203349" y="3734520"/>
              <a:ext cx="1125830" cy="1263359"/>
            </a:xfrm>
            <a:prstGeom prst="roundRect">
              <a:avLst>
                <a:gd name="adj" fmla="val 8489"/>
              </a:avLst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32C6F166-3640-0F5E-3E90-CDCF9BF6D5AF}"/>
                </a:ext>
              </a:extLst>
            </p:cNvPr>
            <p:cNvSpPr txBox="1"/>
            <p:nvPr/>
          </p:nvSpPr>
          <p:spPr>
            <a:xfrm>
              <a:off x="7308135" y="4161316"/>
              <a:ext cx="3600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/>
                <a:t>+</a:t>
              </a:r>
              <a:endParaRPr lang="ko-KR" altLang="en-US" b="1" dirty="0"/>
            </a:p>
          </p:txBody>
        </p:sp>
        <p:pic>
          <p:nvPicPr>
            <p:cNvPr id="92" name="그림 91">
              <a:extLst>
                <a:ext uri="{FF2B5EF4-FFF2-40B4-BE49-F238E27FC236}">
                  <a16:creationId xmlns:a16="http://schemas.microsoft.com/office/drawing/2014/main" id="{23CC0926-5D17-F071-C130-02CF278AA4A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623665" y="3594889"/>
              <a:ext cx="1259480" cy="1542619"/>
            </a:xfrm>
            <a:prstGeom prst="rect">
              <a:avLst/>
            </a:prstGeom>
          </p:spPr>
        </p:pic>
      </p:grp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F7E9A52E-B814-0768-3712-8DB1F74F6AAA}"/>
              </a:ext>
            </a:extLst>
          </p:cNvPr>
          <p:cNvGrpSpPr/>
          <p:nvPr/>
        </p:nvGrpSpPr>
        <p:grpSpPr>
          <a:xfrm>
            <a:off x="4115058" y="2976005"/>
            <a:ext cx="4964833" cy="2636544"/>
            <a:chOff x="4127001" y="2982150"/>
            <a:chExt cx="4964833" cy="2636544"/>
          </a:xfrm>
        </p:grpSpPr>
        <p:pic>
          <p:nvPicPr>
            <p:cNvPr id="89" name="그림 88">
              <a:extLst>
                <a:ext uri="{FF2B5EF4-FFF2-40B4-BE49-F238E27FC236}">
                  <a16:creationId xmlns:a16="http://schemas.microsoft.com/office/drawing/2014/main" id="{A9993125-78CE-1F67-08D8-4E39BD029B4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127001" y="2982150"/>
              <a:ext cx="4964833" cy="2636544"/>
            </a:xfrm>
            <a:prstGeom prst="rect">
              <a:avLst/>
            </a:prstGeom>
          </p:spPr>
        </p:pic>
        <p:pic>
          <p:nvPicPr>
            <p:cNvPr id="87" name="그림 86">
              <a:extLst>
                <a:ext uri="{FF2B5EF4-FFF2-40B4-BE49-F238E27FC236}">
                  <a16:creationId xmlns:a16="http://schemas.microsoft.com/office/drawing/2014/main" id="{3B7FE951-72E3-711D-CFCF-F996C06E4B8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011846" y="2991623"/>
              <a:ext cx="3329702" cy="25233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10373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기본 배열 연산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5.1 </a:t>
            </a:r>
            <a:r>
              <a:rPr lang="ko-KR" altLang="en-US" dirty="0"/>
              <a:t>기본 배열 처리 함수</a:t>
            </a:r>
            <a:endParaRPr lang="en-US" altLang="ko-KR" dirty="0"/>
          </a:p>
          <a:p>
            <a:pPr lvl="1"/>
            <a:r>
              <a:rPr lang="en-US" altLang="ko-KR" dirty="0"/>
              <a:t>5.4.1 </a:t>
            </a:r>
            <a:r>
              <a:rPr lang="ko-KR" altLang="en-US" dirty="0"/>
              <a:t>영상 최소값 최대값 연산</a:t>
            </a: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FCAE03-D95D-374F-6DE9-F428C178B308}"/>
              </a:ext>
            </a:extLst>
          </p:cNvPr>
          <p:cNvSpPr/>
          <p:nvPr/>
        </p:nvSpPr>
        <p:spPr>
          <a:xfrm>
            <a:off x="1568278" y="2929508"/>
            <a:ext cx="336368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dirty="0">
                <a:effectLst/>
                <a:latin typeface="ubuntu mono derivative powerline" panose="020B0509030602030204" pitchFamily="49" charset="0"/>
              </a:rPr>
              <a:t>우측 사진과 같이 어두운 곳에서</a:t>
            </a:r>
            <a:endParaRPr lang="en-US" altLang="ko-KR" sz="1600" b="1" dirty="0">
              <a:effectLst/>
              <a:latin typeface="ubuntu mono derivative powerline" panose="020B0509030602030204" pitchFamily="49" charset="0"/>
            </a:endParaRPr>
          </a:p>
          <a:p>
            <a:endParaRPr lang="en-US" altLang="ko-KR" sz="1600" b="1" dirty="0">
              <a:effectLst/>
              <a:latin typeface="ubuntu mono derivative powerline" panose="020B0509030602030204" pitchFamily="49" charset="0"/>
            </a:endParaRPr>
          </a:p>
          <a:p>
            <a:r>
              <a:rPr lang="ko-KR" altLang="en-US" sz="1600" b="1" dirty="0">
                <a:effectLst/>
                <a:latin typeface="ubuntu mono derivative powerline" panose="020B0509030602030204" pitchFamily="49" charset="0"/>
              </a:rPr>
              <a:t>촬영한 사진을</a:t>
            </a:r>
            <a:r>
              <a:rPr lang="en-US" altLang="ko-KR" sz="1600" b="1" dirty="0">
                <a:latin typeface="ubuntu mono derivative powerline" panose="020B0509030602030204" pitchFamily="49" charset="0"/>
              </a:rPr>
              <a:t> </a:t>
            </a:r>
            <a:r>
              <a:rPr lang="ko-KR" altLang="en-US" sz="1600" b="1" dirty="0">
                <a:latin typeface="ubuntu mono derivative powerline" panose="020B0509030602030204" pitchFamily="49" charset="0"/>
              </a:rPr>
              <a:t>밝게 변경하여</a:t>
            </a:r>
            <a:endParaRPr lang="en-US" altLang="ko-KR" sz="1600" b="1" dirty="0">
              <a:latin typeface="ubuntu mono derivative powerline" panose="020B0509030602030204" pitchFamily="49" charset="0"/>
            </a:endParaRPr>
          </a:p>
          <a:p>
            <a:endParaRPr lang="en-US" altLang="ko-KR" sz="1600" b="1" dirty="0">
              <a:latin typeface="ubuntu mono derivative powerline" panose="020B0509030602030204" pitchFamily="49" charset="0"/>
            </a:endParaRPr>
          </a:p>
          <a:p>
            <a:r>
              <a:rPr lang="ko-KR" altLang="en-US" sz="1600" b="1" dirty="0">
                <a:latin typeface="ubuntu mono derivative powerline" panose="020B0509030602030204" pitchFamily="49" charset="0"/>
              </a:rPr>
              <a:t>화질을 개선해보자</a:t>
            </a:r>
            <a:r>
              <a:rPr lang="en-US" altLang="ko-KR" sz="1600" b="1" dirty="0">
                <a:latin typeface="ubuntu mono derivative powerline" panose="020B0509030602030204" pitchFamily="49" charset="0"/>
              </a:rPr>
              <a:t>.</a:t>
            </a:r>
            <a:endParaRPr lang="en-US" altLang="ko-KR" sz="1600" b="1" dirty="0">
              <a:effectLst/>
              <a:latin typeface="ubuntu mono derivative powerline" panose="020B0509030602030204" pitchFamily="49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55D625C-3EC8-09C6-F69C-77482DEB2C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096" y="1777380"/>
            <a:ext cx="3224782" cy="3178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7117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기본 배열 연산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5800" y="1201316"/>
            <a:ext cx="8229600" cy="4127500"/>
          </a:xfrm>
        </p:spPr>
        <p:txBody>
          <a:bodyPr>
            <a:normAutofit/>
          </a:bodyPr>
          <a:lstStyle/>
          <a:p>
            <a:r>
              <a:rPr lang="en-US" altLang="ko-KR" dirty="0"/>
              <a:t>5.1 </a:t>
            </a:r>
            <a:r>
              <a:rPr lang="ko-KR" altLang="en-US" dirty="0"/>
              <a:t>기본 배열 처리 함수</a:t>
            </a:r>
            <a:endParaRPr lang="en-US" altLang="ko-KR" dirty="0"/>
          </a:p>
          <a:p>
            <a:pPr lvl="1"/>
            <a:r>
              <a:rPr lang="en-US" altLang="ko-KR" dirty="0"/>
              <a:t>5.4.1 </a:t>
            </a:r>
            <a:r>
              <a:rPr lang="ko-KR" altLang="en-US" dirty="0"/>
              <a:t>영상 최소값 최대값 연산</a:t>
            </a: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FCAE03-D95D-374F-6DE9-F428C178B308}"/>
              </a:ext>
            </a:extLst>
          </p:cNvPr>
          <p:cNvSpPr/>
          <p:nvPr/>
        </p:nvSpPr>
        <p:spPr>
          <a:xfrm>
            <a:off x="880685" y="1993404"/>
            <a:ext cx="7992888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CC9B00"/>
                </a:solidFill>
                <a:effectLst/>
                <a:latin typeface="ubuntu mono derivative powerline" panose="020B0509030602030204" pitchFamily="49" charset="0"/>
              </a:rPr>
              <a:t>import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numpy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600" b="0" dirty="0">
                <a:solidFill>
                  <a:srgbClr val="CC9B00"/>
                </a:solidFill>
                <a:effectLst/>
                <a:latin typeface="ubuntu mono derivative powerline" panose="020B0509030602030204" pitchFamily="49" charset="0"/>
              </a:rPr>
              <a:t>as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,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</a:p>
          <a:p>
            <a:br>
              <a:rPr lang="en-US" altLang="ko-KR" sz="16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image =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imread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(‘</a:t>
            </a:r>
            <a:r>
              <a:rPr lang="ko-KR" altLang="en-US" sz="1600" b="0" dirty="0">
                <a:effectLst/>
                <a:latin typeface="ubuntu mono derivative powerline" panose="020B0509030602030204" pitchFamily="49" charset="0"/>
              </a:rPr>
              <a:t>이미지 경로</a:t>
            </a:r>
            <a:r>
              <a:rPr lang="en-US" altLang="ko-KR" sz="1600" dirty="0">
                <a:latin typeface="ubuntu mono derivative powerline" panose="020B0509030602030204" pitchFamily="49" charset="0"/>
              </a:rPr>
              <a:t>’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,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IMREAD_GRAYSCALE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br>
              <a:rPr lang="en-US" altLang="ko-KR" sz="16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min_val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, 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max_val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, _, _ =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minMaxLoc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(image)</a:t>
            </a:r>
          </a:p>
          <a:p>
            <a:r>
              <a:rPr lang="en-US" altLang="ko-KR" sz="16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# </a:t>
            </a:r>
            <a:r>
              <a:rPr lang="ko-KR" altLang="en-US" sz="16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최소값과 최대값 가져오기</a:t>
            </a:r>
          </a:p>
          <a:p>
            <a:br>
              <a:rPr lang="ko-KR" altLang="en-US" sz="16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ratio = 255 / (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max_val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- 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min_val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dst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= </a:t>
            </a:r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round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((image - 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min_val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) * ratio).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astype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('uint8')</a:t>
            </a:r>
          </a:p>
          <a:p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min_dst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, 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max_dst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, _, _ =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minMaxLoc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dst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br>
              <a:rPr lang="en-US" altLang="ko-KR" sz="16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imshow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('image', image)</a:t>
            </a:r>
          </a:p>
          <a:p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imshow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('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dst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', 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dst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waitKey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(0)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8B6A1EA-B334-3C98-6252-2FF72D8BA6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8306" y="1258430"/>
            <a:ext cx="1960888" cy="205200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024BC41-C4D3-3311-EEC5-CC60FCB939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8305" y="3462131"/>
            <a:ext cx="1960889" cy="2052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115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기본 배열 연산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5.1 </a:t>
            </a:r>
            <a:r>
              <a:rPr lang="ko-KR" altLang="en-US" dirty="0"/>
              <a:t>기본 배열 처리 함수</a:t>
            </a:r>
            <a:endParaRPr lang="en-US" altLang="ko-KR" dirty="0"/>
          </a:p>
          <a:p>
            <a:pPr lvl="1"/>
            <a:r>
              <a:rPr lang="en-US" altLang="ko-KR" dirty="0"/>
              <a:t>5.4.1 </a:t>
            </a:r>
            <a:r>
              <a:rPr lang="ko-KR" altLang="en-US" dirty="0"/>
              <a:t>영상 최소값 최대값 연산</a:t>
            </a: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FCAE03-D95D-374F-6DE9-F428C178B308}"/>
              </a:ext>
            </a:extLst>
          </p:cNvPr>
          <p:cNvSpPr/>
          <p:nvPr/>
        </p:nvSpPr>
        <p:spPr>
          <a:xfrm>
            <a:off x="880685" y="1993404"/>
            <a:ext cx="799288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CC9B00"/>
                </a:solidFill>
                <a:effectLst/>
                <a:latin typeface="ubuntu mono derivative powerline" panose="020B0509030602030204" pitchFamily="49" charset="0"/>
              </a:rPr>
              <a:t>import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numpy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600" b="0" dirty="0">
                <a:solidFill>
                  <a:srgbClr val="CC9B00"/>
                </a:solidFill>
                <a:effectLst/>
                <a:latin typeface="ubuntu mono derivative powerline" panose="020B0509030602030204" pitchFamily="49" charset="0"/>
              </a:rPr>
              <a:t>as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,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</a:p>
          <a:p>
            <a:br>
              <a:rPr lang="en-US" altLang="ko-KR" sz="16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...</a:t>
            </a:r>
          </a:p>
          <a:p>
            <a:br>
              <a:rPr lang="en-US" altLang="ko-KR" sz="16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print(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f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'</a:t>
            </a:r>
            <a:r>
              <a:rPr lang="ko-KR" altLang="en-US" sz="1600" b="0" dirty="0">
                <a:effectLst/>
                <a:latin typeface="ubuntu mono derivative powerline" panose="020B0509030602030204" pitchFamily="49" charset="0"/>
              </a:rPr>
              <a:t>원본 영상 최솟값 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= {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min_val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}, </a:t>
            </a:r>
            <a:r>
              <a:rPr lang="ko-KR" altLang="en-US" sz="1600" b="0" dirty="0">
                <a:effectLst/>
                <a:latin typeface="ubuntu mono derivative powerline" panose="020B0509030602030204" pitchFamily="49" charset="0"/>
              </a:rPr>
              <a:t>최댓값 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= {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max_val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}')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print(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f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'</a:t>
            </a:r>
            <a:r>
              <a:rPr lang="ko-KR" altLang="en-US" sz="1600" b="0" dirty="0">
                <a:effectLst/>
                <a:latin typeface="ubuntu mono derivative powerline" panose="020B0509030602030204" pitchFamily="49" charset="0"/>
              </a:rPr>
              <a:t>수정 영상 최솟값 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= {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min_dst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}, </a:t>
            </a:r>
            <a:r>
              <a:rPr lang="ko-KR" altLang="en-US" sz="1600" b="0" dirty="0">
                <a:effectLst/>
                <a:latin typeface="ubuntu mono derivative powerline" panose="020B0509030602030204" pitchFamily="49" charset="0"/>
              </a:rPr>
              <a:t>최댓값 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= {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max_dst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}’)</a:t>
            </a:r>
          </a:p>
          <a:p>
            <a:endParaRPr lang="en-US" altLang="ko-KR" sz="1600" b="0" dirty="0">
              <a:effectLst/>
              <a:latin typeface="ubuntu mono derivative powerline" panose="020B0509030602030204" pitchFamily="49" charset="0"/>
            </a:endParaRPr>
          </a:p>
          <a:p>
            <a:r>
              <a:rPr lang="en-US" altLang="ko-KR" sz="1600" dirty="0">
                <a:solidFill>
                  <a:srgbClr val="0000FF"/>
                </a:solidFill>
                <a:latin typeface="ubuntu mono derivative powerline" panose="020B0509030602030204" pitchFamily="49" charset="0"/>
              </a:rPr>
              <a:t>...</a:t>
            </a:r>
          </a:p>
          <a:p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waitKey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(0)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0CFED0A-BBCF-25B4-600A-368937CD83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4657700"/>
            <a:ext cx="3038899" cy="428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745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2022 강의-영상처리">
  <a:themeElements>
    <a:clrScheme name="황토 6">
      <a:dk1>
        <a:srgbClr val="000000"/>
      </a:dk1>
      <a:lt1>
        <a:srgbClr val="FFFFE1"/>
      </a:lt1>
      <a:dk2>
        <a:srgbClr val="330033"/>
      </a:dk2>
      <a:lt2>
        <a:srgbClr val="330033"/>
      </a:lt2>
      <a:accent1>
        <a:srgbClr val="CCCC99"/>
      </a:accent1>
      <a:accent2>
        <a:srgbClr val="FF0000"/>
      </a:accent2>
      <a:accent3>
        <a:srgbClr val="FFFFEE"/>
      </a:accent3>
      <a:accent4>
        <a:srgbClr val="000000"/>
      </a:accent4>
      <a:accent5>
        <a:srgbClr val="E2E2CA"/>
      </a:accent5>
      <a:accent6>
        <a:srgbClr val="E70000"/>
      </a:accent6>
      <a:hlink>
        <a:srgbClr val="990033"/>
      </a:hlink>
      <a:folHlink>
        <a:srgbClr val="B2B2B2"/>
      </a:folHlink>
    </a:clrScheme>
    <a:fontScheme name="황토">
      <a:majorFont>
        <a:latin typeface="Times New Roman"/>
        <a:ea typeface="굴림"/>
        <a:cs typeface=""/>
      </a:majorFont>
      <a:minorFont>
        <a:latin typeface="Times New Roman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황토 1">
        <a:dk1>
          <a:srgbClr val="993300"/>
        </a:dk1>
        <a:lt1>
          <a:srgbClr val="CCCCCC"/>
        </a:lt1>
        <a:dk2>
          <a:srgbClr val="000000"/>
        </a:dk2>
        <a:lt2>
          <a:srgbClr val="FFFFFF"/>
        </a:lt2>
        <a:accent1>
          <a:srgbClr val="576F2B"/>
        </a:accent1>
        <a:accent2>
          <a:srgbClr val="666699"/>
        </a:accent2>
        <a:accent3>
          <a:srgbClr val="AAAAAA"/>
        </a:accent3>
        <a:accent4>
          <a:srgbClr val="AEAEAE"/>
        </a:accent4>
        <a:accent5>
          <a:srgbClr val="B4BBAC"/>
        </a:accent5>
        <a:accent6>
          <a:srgbClr val="5C5C8A"/>
        </a:accent6>
        <a:hlink>
          <a:srgbClr val="993300"/>
        </a:hlink>
        <a:folHlink>
          <a:srgbClr val="CC99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황토 2">
        <a:dk1>
          <a:srgbClr val="993300"/>
        </a:dk1>
        <a:lt1>
          <a:srgbClr val="CCCCCC"/>
        </a:lt1>
        <a:dk2>
          <a:srgbClr val="330000"/>
        </a:dk2>
        <a:lt2>
          <a:srgbClr val="FFFFFF"/>
        </a:lt2>
        <a:accent1>
          <a:srgbClr val="996633"/>
        </a:accent1>
        <a:accent2>
          <a:srgbClr val="FF0000"/>
        </a:accent2>
        <a:accent3>
          <a:srgbClr val="ADAAAA"/>
        </a:accent3>
        <a:accent4>
          <a:srgbClr val="AEAEAE"/>
        </a:accent4>
        <a:accent5>
          <a:srgbClr val="CAB8AD"/>
        </a:accent5>
        <a:accent6>
          <a:srgbClr val="E70000"/>
        </a:accent6>
        <a:hlink>
          <a:srgbClr val="FF3300"/>
        </a:hlink>
        <a:folHlink>
          <a:srgbClr val="CC99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황토 3">
        <a:dk1>
          <a:srgbClr val="79788A"/>
        </a:dk1>
        <a:lt1>
          <a:srgbClr val="FFFFFF"/>
        </a:lt1>
        <a:dk2>
          <a:srgbClr val="21203C"/>
        </a:dk2>
        <a:lt2>
          <a:srgbClr val="FFFFCC"/>
        </a:lt2>
        <a:accent1>
          <a:srgbClr val="476077"/>
        </a:accent1>
        <a:accent2>
          <a:srgbClr val="676C5A"/>
        </a:accent2>
        <a:accent3>
          <a:srgbClr val="ABABAF"/>
        </a:accent3>
        <a:accent4>
          <a:srgbClr val="DADADA"/>
        </a:accent4>
        <a:accent5>
          <a:srgbClr val="B1B6BD"/>
        </a:accent5>
        <a:accent6>
          <a:srgbClr val="5D6151"/>
        </a:accent6>
        <a:hlink>
          <a:srgbClr val="666699"/>
        </a:hlink>
        <a:folHlink>
          <a:srgbClr val="8CB0A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황토 4">
        <a:dk1>
          <a:srgbClr val="455B41"/>
        </a:dk1>
        <a:lt1>
          <a:srgbClr val="FFFFCC"/>
        </a:lt1>
        <a:dk2>
          <a:srgbClr val="79A994"/>
        </a:dk2>
        <a:lt2>
          <a:srgbClr val="FFFFCC"/>
        </a:lt2>
        <a:accent1>
          <a:srgbClr val="517087"/>
        </a:accent1>
        <a:accent2>
          <a:srgbClr val="666699"/>
        </a:accent2>
        <a:accent3>
          <a:srgbClr val="BED1C8"/>
        </a:accent3>
        <a:accent4>
          <a:srgbClr val="DADAAE"/>
        </a:accent4>
        <a:accent5>
          <a:srgbClr val="B3BBC3"/>
        </a:accent5>
        <a:accent6>
          <a:srgbClr val="5C5C8A"/>
        </a:accent6>
        <a:hlink>
          <a:srgbClr val="993300"/>
        </a:hlink>
        <a:folHlink>
          <a:srgbClr val="A4AF6B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황토 5">
        <a:dk1>
          <a:srgbClr val="330000"/>
        </a:dk1>
        <a:lt1>
          <a:srgbClr val="FF9900"/>
        </a:lt1>
        <a:dk2>
          <a:srgbClr val="FFFFFF"/>
        </a:dk2>
        <a:lt2>
          <a:srgbClr val="8B3111"/>
        </a:lt2>
        <a:accent1>
          <a:srgbClr val="DD6D07"/>
        </a:accent1>
        <a:accent2>
          <a:srgbClr val="CC9900"/>
        </a:accent2>
        <a:accent3>
          <a:srgbClr val="FFCAAA"/>
        </a:accent3>
        <a:accent4>
          <a:srgbClr val="2A0000"/>
        </a:accent4>
        <a:accent5>
          <a:srgbClr val="EBBAAA"/>
        </a:accent5>
        <a:accent6>
          <a:srgbClr val="B98A00"/>
        </a:accent6>
        <a:hlink>
          <a:srgbClr val="CC3300"/>
        </a:hlink>
        <a:folHlink>
          <a:srgbClr val="CC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황토 6">
        <a:dk1>
          <a:srgbClr val="000000"/>
        </a:dk1>
        <a:lt1>
          <a:srgbClr val="FFFFE1"/>
        </a:lt1>
        <a:dk2>
          <a:srgbClr val="330033"/>
        </a:dk2>
        <a:lt2>
          <a:srgbClr val="330033"/>
        </a:lt2>
        <a:accent1>
          <a:srgbClr val="CCCC99"/>
        </a:accent1>
        <a:accent2>
          <a:srgbClr val="FF0000"/>
        </a:accent2>
        <a:accent3>
          <a:srgbClr val="FFFFEE"/>
        </a:accent3>
        <a:accent4>
          <a:srgbClr val="000000"/>
        </a:accent4>
        <a:accent5>
          <a:srgbClr val="E2E2CA"/>
        </a:accent5>
        <a:accent6>
          <a:srgbClr val="E70000"/>
        </a:accent6>
        <a:hlink>
          <a:srgbClr val="990033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황토 7">
        <a:dk1>
          <a:srgbClr val="000000"/>
        </a:dk1>
        <a:lt1>
          <a:srgbClr val="FFFFFF"/>
        </a:lt1>
        <a:dk2>
          <a:srgbClr val="000000"/>
        </a:dk2>
        <a:lt2>
          <a:srgbClr val="891411"/>
        </a:lt2>
        <a:accent1>
          <a:srgbClr val="4F917E"/>
        </a:accent1>
        <a:accent2>
          <a:srgbClr val="CC9900"/>
        </a:accent2>
        <a:accent3>
          <a:srgbClr val="FFFFFF"/>
        </a:accent3>
        <a:accent4>
          <a:srgbClr val="000000"/>
        </a:accent4>
        <a:accent5>
          <a:srgbClr val="B2C7C0"/>
        </a:accent5>
        <a:accent6>
          <a:srgbClr val="B98A00"/>
        </a:accent6>
        <a:hlink>
          <a:srgbClr val="5A84D8"/>
        </a:hlink>
        <a:folHlink>
          <a:srgbClr val="A0C6B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황토 8">
        <a:dk1>
          <a:srgbClr val="000000"/>
        </a:dk1>
        <a:lt1>
          <a:srgbClr val="FFFFFF"/>
        </a:lt1>
        <a:dk2>
          <a:srgbClr val="CC0000"/>
        </a:dk2>
        <a:lt2>
          <a:srgbClr val="999966"/>
        </a:lt2>
        <a:accent1>
          <a:srgbClr val="CCCCCC"/>
        </a:accent1>
        <a:accent2>
          <a:srgbClr val="CCCC6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B9B95C"/>
        </a:accent6>
        <a:hlink>
          <a:srgbClr val="666699"/>
        </a:hlink>
        <a:folHlink>
          <a:srgbClr val="CCCC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황토 9">
        <a:dk1>
          <a:srgbClr val="000000"/>
        </a:dk1>
        <a:lt1>
          <a:srgbClr val="FFFFFF"/>
        </a:lt1>
        <a:dk2>
          <a:srgbClr val="FF0000"/>
        </a:dk2>
        <a:lt2>
          <a:srgbClr val="009999"/>
        </a:lt2>
        <a:accent1>
          <a:srgbClr val="C7B505"/>
        </a:accent1>
        <a:accent2>
          <a:srgbClr val="FFFF66"/>
        </a:accent2>
        <a:accent3>
          <a:srgbClr val="FFFFFF"/>
        </a:accent3>
        <a:accent4>
          <a:srgbClr val="000000"/>
        </a:accent4>
        <a:accent5>
          <a:srgbClr val="E0D7AA"/>
        </a:accent5>
        <a:accent6>
          <a:srgbClr val="E7E75C"/>
        </a:accent6>
        <a:hlink>
          <a:srgbClr val="5A84D8"/>
        </a:hlink>
        <a:folHlink>
          <a:srgbClr val="A0C6B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황토 10">
        <a:dk1>
          <a:srgbClr val="000000"/>
        </a:dk1>
        <a:lt1>
          <a:srgbClr val="FFFFFF"/>
        </a:lt1>
        <a:dk2>
          <a:srgbClr val="660033"/>
        </a:dk2>
        <a:lt2>
          <a:srgbClr val="666699"/>
        </a:lt2>
        <a:accent1>
          <a:srgbClr val="95A3D1"/>
        </a:accent1>
        <a:accent2>
          <a:srgbClr val="FFFF66"/>
        </a:accent2>
        <a:accent3>
          <a:srgbClr val="FFFFFF"/>
        </a:accent3>
        <a:accent4>
          <a:srgbClr val="000000"/>
        </a:accent4>
        <a:accent5>
          <a:srgbClr val="C8CEE5"/>
        </a:accent5>
        <a:accent6>
          <a:srgbClr val="E7E75C"/>
        </a:accent6>
        <a:hlink>
          <a:srgbClr val="5A84D8"/>
        </a:hlink>
        <a:folHlink>
          <a:srgbClr val="CCCC99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2022 강의-영상처리" id="{DA96F01B-16FD-43E6-A0E4-9BCD541D58C4}" vid="{0DDB9571-2880-46FF-9D67-65A468349CEF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11140</TotalTime>
  <Words>3156</Words>
  <Application>Microsoft Office PowerPoint</Application>
  <PresentationFormat>화면 슬라이드 쇼(16:10)</PresentationFormat>
  <Paragraphs>330</Paragraphs>
  <Slides>26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6" baseType="lpstr">
      <vt:lpstr>HY중고딕</vt:lpstr>
      <vt:lpstr>맑은 고딕</vt:lpstr>
      <vt:lpstr>휴먼엑스포</vt:lpstr>
      <vt:lpstr>Bahnschrift SemiBold</vt:lpstr>
      <vt:lpstr>Broadway</vt:lpstr>
      <vt:lpstr>Times New Roman</vt:lpstr>
      <vt:lpstr>Ubuntu Mono derivative Powerlin</vt:lpstr>
      <vt:lpstr>ubuntu mono derivative powerline</vt:lpstr>
      <vt:lpstr>Wingdings</vt:lpstr>
      <vt:lpstr>2022 강의-영상처리</vt:lpstr>
      <vt:lpstr>CHAPTER 05 기본 배열 연산 함수 </vt:lpstr>
      <vt:lpstr>5. 기본 배열 연산</vt:lpstr>
      <vt:lpstr>5. 기본 배열 연산</vt:lpstr>
      <vt:lpstr>5. 기본 배열 연산</vt:lpstr>
      <vt:lpstr>5. 기본 배열 연산</vt:lpstr>
      <vt:lpstr>5. 기본 배열 연산</vt:lpstr>
      <vt:lpstr>5. 기본 배열 연산</vt:lpstr>
      <vt:lpstr>5. 기본 배열 연산</vt:lpstr>
      <vt:lpstr>5. 기본 배열 연산</vt:lpstr>
      <vt:lpstr>5. 기본 배열 연산</vt:lpstr>
      <vt:lpstr>5. 기본 배열 연산</vt:lpstr>
      <vt:lpstr>5. 기본 배열 연산</vt:lpstr>
      <vt:lpstr>5. 기본 배열 연산</vt:lpstr>
      <vt:lpstr>5. 기본 배열 연산</vt:lpstr>
      <vt:lpstr>5. 기본 배열 연산</vt:lpstr>
      <vt:lpstr>5. 기본 배열 연산</vt:lpstr>
      <vt:lpstr>5. 기본 배열 연산</vt:lpstr>
      <vt:lpstr>5. 기본 배열 연산</vt:lpstr>
      <vt:lpstr>5. 기본 배열 연산</vt:lpstr>
      <vt:lpstr>5. 기본 배열 연산</vt:lpstr>
      <vt:lpstr>5. 기본 배열 연산</vt:lpstr>
      <vt:lpstr>5. 기본 배열 연산</vt:lpstr>
      <vt:lpstr>5. 기본 배열 연산</vt:lpstr>
      <vt:lpstr>5. 기본 배열 연산</vt:lpstr>
      <vt:lpstr>5. 기본 배열 연산</vt:lpstr>
      <vt:lpstr>5. 기본 배열 연산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bae22</dc:creator>
  <cp:lastModifiedBy>Kim Chan</cp:lastModifiedBy>
  <cp:revision>448</cp:revision>
  <cp:lastPrinted>2022-09-13T07:27:14Z</cp:lastPrinted>
  <dcterms:created xsi:type="dcterms:W3CDTF">2017-02-21T08:17:22Z</dcterms:created>
  <dcterms:modified xsi:type="dcterms:W3CDTF">2022-10-30T07:31:40Z</dcterms:modified>
</cp:coreProperties>
</file>